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9FB2-B3D3-4FB3-BC1A-5C494D40B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488EC-6072-46BF-AC3A-AB90336B4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7E4B-7B23-42A2-9779-DE67B58C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6AEF7-CC40-4139-BDB7-83FF044B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9D1F2-A35C-43D9-B90B-37C46536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1C40-F5D1-4A95-8082-F9587CEC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D253E-13A0-4AA1-9194-A8E14383C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A92CD-0D0F-4748-88C4-17D26618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7BD6B-B70D-4562-8D15-03C2A870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A2E5E-A341-4AE4-8C64-3EB4D6BD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6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D69AF8-5FED-4B8C-9360-E3E474668B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32EBF-3202-4912-AA4C-7ABE79A82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DC325-4C1F-4F79-BF92-285FD862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9FC59-BFCB-4099-B9FA-916F6BA6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9251-2C25-4EB7-A309-ABB13D25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2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B010-6E6E-4651-BBF3-02DA1448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2E7A5-2163-4C1A-8DA6-2DE5AEB5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7A311-27D3-432E-9D3D-385D9C76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ECD1F-440E-49BD-92E1-5F0595A5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87255-E067-4AF4-A4B4-653D2FDE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467C0-D5B6-4DCD-BDFE-9AF7F73E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F4700-6CD6-48AB-B15F-CE53F176B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31E75-3399-4779-AF4F-AE46C6F3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E26C6-86A0-4915-AD85-8B40803B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48015-52D1-4788-9EF8-88D275C1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4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61A9-6853-4A95-89FD-699F73AF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36CE4-4F6C-49BC-8B17-7E78E8C9B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255F1-A0B1-4756-9B34-BA8C4A266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73419-C36F-420D-A79A-F4F9F00E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F0875-4A0A-4ACF-8CD4-579232D1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7D5FF-9074-4886-B9AA-D420CE91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296F-1552-41A8-9B5C-853C2417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88BAB-F052-4F16-B0FD-14939982E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35069-2F51-461D-B73F-2A1B5BB88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407A17-3DB2-4600-89E3-7180FB7D2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0ABE38-107C-4CC7-BE02-5B0D148E7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61988-F210-4BE6-8DC2-667A4B0B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4F28F5-2A93-4C24-8439-B7AB31BB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C1028-8145-48B3-9988-57259F34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0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AED5-CCEE-4638-8B64-37BB51E3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5C740-52BA-473C-A7A9-B472DAAB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BFD2F-8C13-499E-95F8-46C6868A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6889B-5A4E-4830-A4F9-C000BBCE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5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F049C-6DC1-4ED0-AE3D-2DC7ADFB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C08768-682B-466C-93AF-02972585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27B76-87F5-48F8-8DA5-5EF4B786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5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549BB-7B43-4E96-BA9F-33E71E8F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607FA-F6D6-424B-9238-A048FED9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EBA29-B4ED-4DC7-B09B-EAD29C756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D4B1C-DC78-4B4C-8060-0EEDC7D4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41CE4-B61E-4C15-9111-2EE615E5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F5350-D02E-4FFC-A099-FC48ECF0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7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9F5D-719F-4645-BA9B-E34BB33A9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CCB85-714A-4C34-BE70-FE89FC5F2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D2766-A440-44B7-B1F6-57923A87F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DA7C0-0B76-4196-B8C7-413FB2CC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420BA-0AB7-4B7A-B0BE-3F521D2B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4B72E-4291-4DB2-9D1F-8C5D2D92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21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A663D5-FA15-4929-83F7-34EB8AC84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F03E6-9CFA-4123-B992-AAB74AED6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AD363-7854-4FF2-83FD-808666C2B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B4E7-6FB2-40B4-BA7E-A9530A0D2414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1AC42-7D39-488F-B088-BD3B1636A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5B45-A196-4A8C-A2D6-13EB672E8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8A757-16C6-4EA2-B8D3-8A92FD65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65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878D0-9A84-42CC-95D1-7F6508A0CAAE}"/>
              </a:ext>
            </a:extLst>
          </p:cNvPr>
          <p:cNvSpPr/>
          <p:nvPr/>
        </p:nvSpPr>
        <p:spPr>
          <a:xfrm>
            <a:off x="1208213" y="623686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cap="none" spc="0" dirty="0">
                <a:ln w="10160">
                  <a:solidFill>
                    <a:srgbClr val="7030A0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Lords Prayer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45CD78E-51E1-4F80-B19C-DCCD65B60725}"/>
              </a:ext>
            </a:extLst>
          </p:cNvPr>
          <p:cNvSpPr txBox="1"/>
          <p:nvPr/>
        </p:nvSpPr>
        <p:spPr>
          <a:xfrm>
            <a:off x="381263" y="2479340"/>
            <a:ext cx="5120113" cy="3462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Our Father,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who art in heaven,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hallowed be thy name;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thy kingdom come;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thy will be done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on earth as it is in heaven.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Give us this day our daily bread;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and forgive us our trespasses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as we forgive those who trespass against us;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and lead us not into temptation,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but deliver us from evil.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 dirty="0">
                <a:solidFill>
                  <a:srgbClr val="7030A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Amen.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8117F8-5E91-4E05-89C1-07C255F1C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1146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65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Leelawadee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Coleman</dc:creator>
  <cp:lastModifiedBy>Sally Coleman</cp:lastModifiedBy>
  <cp:revision>1</cp:revision>
  <dcterms:created xsi:type="dcterms:W3CDTF">2019-10-14T09:42:53Z</dcterms:created>
  <dcterms:modified xsi:type="dcterms:W3CDTF">2019-10-14T09:43:49Z</dcterms:modified>
</cp:coreProperties>
</file>