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09FB2-B3D3-4FB3-BC1A-5C494D40B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1488EC-6072-46BF-AC3A-AB90336B4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97E4B-7B23-42A2-9779-DE67B58C3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B4E7-6FB2-40B4-BA7E-A9530A0D2414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6AEF7-CC40-4139-BDB7-83FF044B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9D1F2-A35C-43D9-B90B-37C46536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A757-16C6-4EA2-B8D3-8A92FD6546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23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61C40-F5D1-4A95-8082-F9587CEC5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7D253E-13A0-4AA1-9194-A8E14383C3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A92CD-0D0F-4748-88C4-17D266182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B4E7-6FB2-40B4-BA7E-A9530A0D2414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7BD6B-B70D-4562-8D15-03C2A870F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A2E5E-A341-4AE4-8C64-3EB4D6BD7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A757-16C6-4EA2-B8D3-8A92FD6546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761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D69AF8-5FED-4B8C-9360-E3E474668B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32EBF-3202-4912-AA4C-7ABE79A82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DC325-4C1F-4F79-BF92-285FD8624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B4E7-6FB2-40B4-BA7E-A9530A0D2414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9FC59-BFCB-4099-B9FA-916F6BA66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19251-2C25-4EB7-A309-ABB13D25B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A757-16C6-4EA2-B8D3-8A92FD6546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128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B010-6E6E-4651-BBF3-02DA1448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2E7A5-2163-4C1A-8DA6-2DE5AEB57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7A311-27D3-432E-9D3D-385D9C76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B4E7-6FB2-40B4-BA7E-A9530A0D2414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ECD1F-440E-49BD-92E1-5F0595A59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87255-E067-4AF4-A4B4-653D2FDE2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A757-16C6-4EA2-B8D3-8A92FD6546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23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467C0-D5B6-4DCD-BDFE-9AF7F73E1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F4700-6CD6-48AB-B15F-CE53F176B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31E75-3399-4779-AF4F-AE46C6F3D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B4E7-6FB2-40B4-BA7E-A9530A0D2414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E26C6-86A0-4915-AD85-8B40803BB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48015-52D1-4788-9EF8-88D275C10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A757-16C6-4EA2-B8D3-8A92FD6546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040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B61A9-6853-4A95-89FD-699F73AFC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36CE4-4F6C-49BC-8B17-7E78E8C9B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255F1-A0B1-4756-9B34-BA8C4A266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73419-C36F-420D-A79A-F4F9F00E5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B4E7-6FB2-40B4-BA7E-A9530A0D2414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F0875-4A0A-4ACF-8CD4-579232D16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7D5FF-9074-4886-B9AA-D420CE91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A757-16C6-4EA2-B8D3-8A92FD6546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5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296F-1552-41A8-9B5C-853C2417A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88BAB-F052-4F16-B0FD-14939982E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A35069-2F51-461D-B73F-2A1B5BB88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407A17-3DB2-4600-89E3-7180FB7D23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0ABE38-107C-4CC7-BE02-5B0D148E73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161988-F210-4BE6-8DC2-667A4B0B3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B4E7-6FB2-40B4-BA7E-A9530A0D2414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4F28F5-2A93-4C24-8439-B7AB31BB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8C1028-8145-48B3-9988-57259F34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A757-16C6-4EA2-B8D3-8A92FD6546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0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AED5-CCEE-4638-8B64-37BB51E37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75C740-52BA-473C-A7A9-B472DAAB0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B4E7-6FB2-40B4-BA7E-A9530A0D2414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DBFD2F-8C13-499E-95F8-46C6868A1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6889B-5A4E-4830-A4F9-C000BBCE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A757-16C6-4EA2-B8D3-8A92FD6546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25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2F049C-6DC1-4ED0-AE3D-2DC7ADFB9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B4E7-6FB2-40B4-BA7E-A9530A0D2414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C08768-682B-466C-93AF-02972585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27B76-87F5-48F8-8DA5-5EF4B786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A757-16C6-4EA2-B8D3-8A92FD6546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351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549BB-7B43-4E96-BA9F-33E71E8F0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607FA-F6D6-424B-9238-A048FED9B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EBA29-B4ED-4DC7-B09B-EAD29C756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D4B1C-DC78-4B4C-8060-0EEDC7D40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B4E7-6FB2-40B4-BA7E-A9530A0D2414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41CE4-B61E-4C15-9111-2EE615E5D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F5350-D02E-4FFC-A099-FC48ECF09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A757-16C6-4EA2-B8D3-8A92FD6546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571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89F5D-719F-4645-BA9B-E34BB33A9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2CCB85-714A-4C34-BE70-FE89FC5F22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D2766-A440-44B7-B1F6-57923A87F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DA7C0-0B76-4196-B8C7-413FB2CC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B4E7-6FB2-40B4-BA7E-A9530A0D2414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420BA-0AB7-4B7A-B0BE-3F521D2B0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4B72E-4291-4DB2-9D1F-8C5D2D92C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A757-16C6-4EA2-B8D3-8A92FD6546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21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A663D5-FA15-4929-83F7-34EB8AC84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F03E6-9CFA-4123-B992-AAB74AED6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AD363-7854-4FF2-83FD-808666C2B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2B4E7-6FB2-40B4-BA7E-A9530A0D2414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1AC42-7D39-488F-B088-BD3B1636A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95B45-A196-4A8C-A2D6-13EB672E8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8A757-16C6-4EA2-B8D3-8A92FD6546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65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844D67-BBE6-48B3-A98E-68472E1FCC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r="1" b="9103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4878D0-9A84-42CC-95D1-7F6508A0CAAE}"/>
              </a:ext>
            </a:extLst>
          </p:cNvPr>
          <p:cNvSpPr/>
          <p:nvPr/>
        </p:nvSpPr>
        <p:spPr>
          <a:xfrm>
            <a:off x="804998" y="798445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      </a:t>
            </a:r>
            <a:r>
              <a:rPr lang="en-US" sz="4400" b="1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Hail Mary </a:t>
            </a:r>
            <a:endParaRPr lang="en-US" sz="44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CD78E-51E1-4F80-B19C-DCCD65B60725}"/>
              </a:ext>
            </a:extLst>
          </p:cNvPr>
          <p:cNvSpPr txBox="1"/>
          <p:nvPr/>
        </p:nvSpPr>
        <p:spPr>
          <a:xfrm>
            <a:off x="804997" y="2272143"/>
            <a:ext cx="47068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521190-36BE-4C18-8EDB-7B8C8E721E20}"/>
              </a:ext>
            </a:extLst>
          </p:cNvPr>
          <p:cNvSpPr/>
          <p:nvPr/>
        </p:nvSpPr>
        <p:spPr>
          <a:xfrm>
            <a:off x="687200" y="2547532"/>
            <a:ext cx="442314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70C0"/>
                </a:solidFill>
                <a:latin typeface="Bembo" panose="020B0604020202020204" pitchFamily="18" charset="0"/>
              </a:rPr>
              <a:t>Hail Mary full of Grace, the Lord is with thee.</a:t>
            </a:r>
          </a:p>
          <a:p>
            <a:pPr algn="ctr"/>
            <a:endParaRPr lang="en-GB" sz="2000" b="1" dirty="0">
              <a:solidFill>
                <a:srgbClr val="0070C0"/>
              </a:solidFill>
              <a:latin typeface="Bembo" panose="020B0604020202020204" pitchFamily="18" charset="0"/>
            </a:endParaRPr>
          </a:p>
          <a:p>
            <a:pPr algn="ctr"/>
            <a:r>
              <a:rPr lang="en-GB" sz="2000" b="1" dirty="0">
                <a:solidFill>
                  <a:srgbClr val="0070C0"/>
                </a:solidFill>
                <a:latin typeface="Bembo" panose="020B0604020202020204" pitchFamily="18" charset="0"/>
              </a:rPr>
              <a:t>Blessed are thou among women and blessed is the fruit of thy womb Jesus.</a:t>
            </a:r>
          </a:p>
          <a:p>
            <a:pPr algn="ctr"/>
            <a:endParaRPr lang="en-GB" sz="2000" b="1" dirty="0">
              <a:solidFill>
                <a:srgbClr val="0070C0"/>
              </a:solidFill>
              <a:latin typeface="Bembo" panose="020B0604020202020204" pitchFamily="18" charset="0"/>
            </a:endParaRPr>
          </a:p>
          <a:p>
            <a:pPr algn="ctr"/>
            <a:r>
              <a:rPr lang="en-GB" sz="2000" b="1" dirty="0">
                <a:solidFill>
                  <a:srgbClr val="0070C0"/>
                </a:solidFill>
                <a:latin typeface="Bembo" panose="020B0604020202020204" pitchFamily="18" charset="0"/>
              </a:rPr>
              <a:t>Holy Mary Mother of God,</a:t>
            </a:r>
          </a:p>
          <a:p>
            <a:pPr algn="ctr"/>
            <a:endParaRPr lang="en-GB" sz="2000" b="1" dirty="0">
              <a:solidFill>
                <a:srgbClr val="0070C0"/>
              </a:solidFill>
              <a:latin typeface="Bembo" panose="020B0604020202020204" pitchFamily="18" charset="0"/>
            </a:endParaRPr>
          </a:p>
          <a:p>
            <a:pPr algn="ctr"/>
            <a:r>
              <a:rPr lang="en-GB" sz="2000" b="1" dirty="0">
                <a:solidFill>
                  <a:srgbClr val="0070C0"/>
                </a:solidFill>
                <a:latin typeface="Bembo" panose="020B0604020202020204" pitchFamily="18" charset="0"/>
              </a:rPr>
              <a:t>pray for us sinners now and at the hour of our death</a:t>
            </a:r>
          </a:p>
          <a:p>
            <a:pPr algn="ctr"/>
            <a:endParaRPr lang="en-GB" sz="2000" b="1" dirty="0">
              <a:solidFill>
                <a:srgbClr val="0070C0"/>
              </a:solidFill>
              <a:latin typeface="Bembo" panose="020B0604020202020204" pitchFamily="18" charset="0"/>
            </a:endParaRPr>
          </a:p>
          <a:p>
            <a:pPr algn="ctr"/>
            <a:r>
              <a:rPr lang="en-GB" sz="2000" b="1" dirty="0">
                <a:solidFill>
                  <a:srgbClr val="0070C0"/>
                </a:solidFill>
                <a:latin typeface="Bembo" panose="020B06040202020202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156653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50</Words>
  <Application>Microsoft Office PowerPoint</Application>
  <PresentationFormat>Widescreen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Bembo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 Coleman</dc:creator>
  <cp:lastModifiedBy>Sally Coleman</cp:lastModifiedBy>
  <cp:revision>1</cp:revision>
  <dcterms:created xsi:type="dcterms:W3CDTF">2019-10-14T09:45:10Z</dcterms:created>
  <dcterms:modified xsi:type="dcterms:W3CDTF">2019-10-14T09:46:53Z</dcterms:modified>
</cp:coreProperties>
</file>