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8" r:id="rId5"/>
    <p:sldId id="266" r:id="rId6"/>
    <p:sldId id="267" r:id="rId7"/>
    <p:sldId id="265" r:id="rId8"/>
    <p:sldId id="270" r:id="rId9"/>
    <p:sldId id="283" r:id="rId10"/>
    <p:sldId id="271" r:id="rId11"/>
    <p:sldId id="272" r:id="rId12"/>
    <p:sldId id="273" r:id="rId13"/>
    <p:sldId id="274" r:id="rId14"/>
    <p:sldId id="275" r:id="rId15"/>
    <p:sldId id="276" r:id="rId16"/>
    <p:sldId id="277" r:id="rId17"/>
    <p:sldId id="278" r:id="rId18"/>
    <p:sldId id="279" r:id="rId19"/>
    <p:sldId id="282" r:id="rId20"/>
    <p:sldId id="280" r:id="rId21"/>
    <p:sldId id="281" r:id="rId22"/>
  </p:sldIdLst>
  <p:sldSz cx="9906000" cy="6858000" type="A4"/>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E138C4-7330-43B4-A28C-5AD70EFCC51D}" v="15" dt="2026-07-10T09:30:19.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Walker" userId="cbce8964-af15-4450-96b9-ddf62eef329d" providerId="ADAL" clId="{E6E138C4-7330-43B4-A28C-5AD70EFCC51D}"/>
    <pc:docChg chg="addSld delSld modSld">
      <pc:chgData name="V Walker" userId="cbce8964-af15-4450-96b9-ddf62eef329d" providerId="ADAL" clId="{E6E138C4-7330-43B4-A28C-5AD70EFCC51D}" dt="2026-07-10T09:30:19.081" v="33"/>
      <pc:docMkLst>
        <pc:docMk/>
      </pc:docMkLst>
      <pc:sldChg chg="add del">
        <pc:chgData name="V Walker" userId="cbce8964-af15-4450-96b9-ddf62eef329d" providerId="ADAL" clId="{E6E138C4-7330-43B4-A28C-5AD70EFCC51D}" dt="2026-07-08T19:04:12.825" v="18"/>
        <pc:sldMkLst>
          <pc:docMk/>
          <pc:sldMk cId="3111903696" sldId="265"/>
        </pc:sldMkLst>
      </pc:sldChg>
      <pc:sldChg chg="modSp mod">
        <pc:chgData name="V Walker" userId="cbce8964-af15-4450-96b9-ddf62eef329d" providerId="ADAL" clId="{E6E138C4-7330-43B4-A28C-5AD70EFCC51D}" dt="2026-07-08T19:03:48.328" v="1" actId="20577"/>
        <pc:sldMkLst>
          <pc:docMk/>
          <pc:sldMk cId="3098967401" sldId="268"/>
        </pc:sldMkLst>
        <pc:spChg chg="mod">
          <ac:chgData name="V Walker" userId="cbce8964-af15-4450-96b9-ddf62eef329d" providerId="ADAL" clId="{E6E138C4-7330-43B4-A28C-5AD70EFCC51D}" dt="2026-07-08T19:03:48.328" v="1" actId="20577"/>
          <ac:spMkLst>
            <pc:docMk/>
            <pc:sldMk cId="3098967401" sldId="268"/>
            <ac:spMk id="4" creationId="{7E3BF677-9D3A-4815-9D91-FE0C0CE6D44E}"/>
          </ac:spMkLst>
        </pc:spChg>
      </pc:sldChg>
      <pc:sldChg chg="new del">
        <pc:chgData name="V Walker" userId="cbce8964-af15-4450-96b9-ddf62eef329d" providerId="ADAL" clId="{E6E138C4-7330-43B4-A28C-5AD70EFCC51D}" dt="2026-07-08T19:08:05.316" v="31" actId="47"/>
        <pc:sldMkLst>
          <pc:docMk/>
          <pc:sldMk cId="1734637417" sldId="269"/>
        </pc:sldMkLst>
      </pc:sldChg>
      <pc:sldChg chg="add">
        <pc:chgData name="V Walker" userId="cbce8964-af15-4450-96b9-ddf62eef329d" providerId="ADAL" clId="{E6E138C4-7330-43B4-A28C-5AD70EFCC51D}" dt="2026-07-08T19:04:25.952" v="19"/>
        <pc:sldMkLst>
          <pc:docMk/>
          <pc:sldMk cId="696107523" sldId="270"/>
        </pc:sldMkLst>
      </pc:sldChg>
      <pc:sldChg chg="add">
        <pc:chgData name="V Walker" userId="cbce8964-af15-4450-96b9-ddf62eef329d" providerId="ADAL" clId="{E6E138C4-7330-43B4-A28C-5AD70EFCC51D}" dt="2026-07-08T19:04:36.263" v="20"/>
        <pc:sldMkLst>
          <pc:docMk/>
          <pc:sldMk cId="2274901897" sldId="271"/>
        </pc:sldMkLst>
      </pc:sldChg>
      <pc:sldChg chg="add">
        <pc:chgData name="V Walker" userId="cbce8964-af15-4450-96b9-ddf62eef329d" providerId="ADAL" clId="{E6E138C4-7330-43B4-A28C-5AD70EFCC51D}" dt="2026-07-08T19:04:47.342" v="21"/>
        <pc:sldMkLst>
          <pc:docMk/>
          <pc:sldMk cId="383059442" sldId="272"/>
        </pc:sldMkLst>
      </pc:sldChg>
      <pc:sldChg chg="add">
        <pc:chgData name="V Walker" userId="cbce8964-af15-4450-96b9-ddf62eef329d" providerId="ADAL" clId="{E6E138C4-7330-43B4-A28C-5AD70EFCC51D}" dt="2026-07-08T19:05:01.997" v="22"/>
        <pc:sldMkLst>
          <pc:docMk/>
          <pc:sldMk cId="0" sldId="273"/>
        </pc:sldMkLst>
      </pc:sldChg>
      <pc:sldChg chg="add">
        <pc:chgData name="V Walker" userId="cbce8964-af15-4450-96b9-ddf62eef329d" providerId="ADAL" clId="{E6E138C4-7330-43B4-A28C-5AD70EFCC51D}" dt="2026-07-08T19:05:14.980" v="23"/>
        <pc:sldMkLst>
          <pc:docMk/>
          <pc:sldMk cId="3831589404" sldId="274"/>
        </pc:sldMkLst>
      </pc:sldChg>
      <pc:sldChg chg="add">
        <pc:chgData name="V Walker" userId="cbce8964-af15-4450-96b9-ddf62eef329d" providerId="ADAL" clId="{E6E138C4-7330-43B4-A28C-5AD70EFCC51D}" dt="2026-07-08T19:05:27.582" v="24"/>
        <pc:sldMkLst>
          <pc:docMk/>
          <pc:sldMk cId="3554732808" sldId="275"/>
        </pc:sldMkLst>
      </pc:sldChg>
      <pc:sldChg chg="add">
        <pc:chgData name="V Walker" userId="cbce8964-af15-4450-96b9-ddf62eef329d" providerId="ADAL" clId="{E6E138C4-7330-43B4-A28C-5AD70EFCC51D}" dt="2026-07-08T19:05:41.217" v="25"/>
        <pc:sldMkLst>
          <pc:docMk/>
          <pc:sldMk cId="1771227461" sldId="276"/>
        </pc:sldMkLst>
      </pc:sldChg>
      <pc:sldChg chg="add">
        <pc:chgData name="V Walker" userId="cbce8964-af15-4450-96b9-ddf62eef329d" providerId="ADAL" clId="{E6E138C4-7330-43B4-A28C-5AD70EFCC51D}" dt="2026-07-08T19:05:53.832" v="26"/>
        <pc:sldMkLst>
          <pc:docMk/>
          <pc:sldMk cId="2933467202" sldId="277"/>
        </pc:sldMkLst>
      </pc:sldChg>
      <pc:sldChg chg="add">
        <pc:chgData name="V Walker" userId="cbce8964-af15-4450-96b9-ddf62eef329d" providerId="ADAL" clId="{E6E138C4-7330-43B4-A28C-5AD70EFCC51D}" dt="2026-07-08T19:06:02.538" v="27"/>
        <pc:sldMkLst>
          <pc:docMk/>
          <pc:sldMk cId="1503716516" sldId="278"/>
        </pc:sldMkLst>
      </pc:sldChg>
      <pc:sldChg chg="add">
        <pc:chgData name="V Walker" userId="cbce8964-af15-4450-96b9-ddf62eef329d" providerId="ADAL" clId="{E6E138C4-7330-43B4-A28C-5AD70EFCC51D}" dt="2026-07-08T19:06:23.922" v="28"/>
        <pc:sldMkLst>
          <pc:docMk/>
          <pc:sldMk cId="2642737339" sldId="279"/>
        </pc:sldMkLst>
      </pc:sldChg>
      <pc:sldChg chg="add">
        <pc:chgData name="V Walker" userId="cbce8964-af15-4450-96b9-ddf62eef329d" providerId="ADAL" clId="{E6E138C4-7330-43B4-A28C-5AD70EFCC51D}" dt="2026-07-08T19:07:47.191" v="29"/>
        <pc:sldMkLst>
          <pc:docMk/>
          <pc:sldMk cId="3046468620" sldId="280"/>
        </pc:sldMkLst>
      </pc:sldChg>
      <pc:sldChg chg="add">
        <pc:chgData name="V Walker" userId="cbce8964-af15-4450-96b9-ddf62eef329d" providerId="ADAL" clId="{E6E138C4-7330-43B4-A28C-5AD70EFCC51D}" dt="2026-07-08T19:08:03.441" v="30"/>
        <pc:sldMkLst>
          <pc:docMk/>
          <pc:sldMk cId="1082096527" sldId="281"/>
        </pc:sldMkLst>
      </pc:sldChg>
      <pc:sldChg chg="add">
        <pc:chgData name="V Walker" userId="cbce8964-af15-4450-96b9-ddf62eef329d" providerId="ADAL" clId="{E6E138C4-7330-43B4-A28C-5AD70EFCC51D}" dt="2026-07-10T09:30:02.046" v="32"/>
        <pc:sldMkLst>
          <pc:docMk/>
          <pc:sldMk cId="2609580071" sldId="282"/>
        </pc:sldMkLst>
      </pc:sldChg>
      <pc:sldChg chg="add">
        <pc:chgData name="V Walker" userId="cbce8964-af15-4450-96b9-ddf62eef329d" providerId="ADAL" clId="{E6E138C4-7330-43B4-A28C-5AD70EFCC51D}" dt="2026-07-10T09:30:19.081" v="33"/>
        <pc:sldMkLst>
          <pc:docMk/>
          <pc:sldMk cId="2322091814" sldId="283"/>
        </pc:sldMkLst>
      </pc:sldChg>
      <pc:sldChg chg="del">
        <pc:chgData name="V Walker" userId="cbce8964-af15-4450-96b9-ddf62eef329d" providerId="ADAL" clId="{E6E138C4-7330-43B4-A28C-5AD70EFCC51D}" dt="2026-07-08T19:03:51.610" v="2" actId="47"/>
        <pc:sldMkLst>
          <pc:docMk/>
          <pc:sldMk cId="1641728999" sldId="306"/>
        </pc:sldMkLst>
      </pc:sldChg>
      <pc:sldChg chg="del">
        <pc:chgData name="V Walker" userId="cbce8964-af15-4450-96b9-ddf62eef329d" providerId="ADAL" clId="{E6E138C4-7330-43B4-A28C-5AD70EFCC51D}" dt="2026-07-08T19:03:51.805" v="3" actId="47"/>
        <pc:sldMkLst>
          <pc:docMk/>
          <pc:sldMk cId="950999521" sldId="307"/>
        </pc:sldMkLst>
      </pc:sldChg>
      <pc:sldChg chg="del">
        <pc:chgData name="V Walker" userId="cbce8964-af15-4450-96b9-ddf62eef329d" providerId="ADAL" clId="{E6E138C4-7330-43B4-A28C-5AD70EFCC51D}" dt="2026-07-08T19:03:51.962" v="4" actId="47"/>
        <pc:sldMkLst>
          <pc:docMk/>
          <pc:sldMk cId="4076290195" sldId="308"/>
        </pc:sldMkLst>
      </pc:sldChg>
      <pc:sldChg chg="del">
        <pc:chgData name="V Walker" userId="cbce8964-af15-4450-96b9-ddf62eef329d" providerId="ADAL" clId="{E6E138C4-7330-43B4-A28C-5AD70EFCC51D}" dt="2026-07-08T19:03:52.106" v="5" actId="47"/>
        <pc:sldMkLst>
          <pc:docMk/>
          <pc:sldMk cId="3175000075" sldId="309"/>
        </pc:sldMkLst>
      </pc:sldChg>
      <pc:sldChg chg="del">
        <pc:chgData name="V Walker" userId="cbce8964-af15-4450-96b9-ddf62eef329d" providerId="ADAL" clId="{E6E138C4-7330-43B4-A28C-5AD70EFCC51D}" dt="2026-07-08T19:03:52.266" v="6" actId="47"/>
        <pc:sldMkLst>
          <pc:docMk/>
          <pc:sldMk cId="0" sldId="310"/>
        </pc:sldMkLst>
      </pc:sldChg>
      <pc:sldChg chg="del">
        <pc:chgData name="V Walker" userId="cbce8964-af15-4450-96b9-ddf62eef329d" providerId="ADAL" clId="{E6E138C4-7330-43B4-A28C-5AD70EFCC51D}" dt="2026-07-08T19:03:52.417" v="7" actId="47"/>
        <pc:sldMkLst>
          <pc:docMk/>
          <pc:sldMk cId="3357387390" sldId="311"/>
        </pc:sldMkLst>
      </pc:sldChg>
      <pc:sldChg chg="del">
        <pc:chgData name="V Walker" userId="cbce8964-af15-4450-96b9-ddf62eef329d" providerId="ADAL" clId="{E6E138C4-7330-43B4-A28C-5AD70EFCC51D}" dt="2026-07-08T19:03:52.746" v="9" actId="47"/>
        <pc:sldMkLst>
          <pc:docMk/>
          <pc:sldMk cId="1691139765" sldId="312"/>
        </pc:sldMkLst>
      </pc:sldChg>
      <pc:sldChg chg="del">
        <pc:chgData name="V Walker" userId="cbce8964-af15-4450-96b9-ddf62eef329d" providerId="ADAL" clId="{E6E138C4-7330-43B4-A28C-5AD70EFCC51D}" dt="2026-07-08T19:03:53.128" v="10" actId="47"/>
        <pc:sldMkLst>
          <pc:docMk/>
          <pc:sldMk cId="258254429" sldId="313"/>
        </pc:sldMkLst>
      </pc:sldChg>
      <pc:sldChg chg="del">
        <pc:chgData name="V Walker" userId="cbce8964-af15-4450-96b9-ddf62eef329d" providerId="ADAL" clId="{E6E138C4-7330-43B4-A28C-5AD70EFCC51D}" dt="2026-07-08T19:03:53.486" v="11" actId="47"/>
        <pc:sldMkLst>
          <pc:docMk/>
          <pc:sldMk cId="2918691207" sldId="314"/>
        </pc:sldMkLst>
      </pc:sldChg>
      <pc:sldChg chg="del">
        <pc:chgData name="V Walker" userId="cbce8964-af15-4450-96b9-ddf62eef329d" providerId="ADAL" clId="{E6E138C4-7330-43B4-A28C-5AD70EFCC51D}" dt="2026-07-08T19:03:53.817" v="12" actId="47"/>
        <pc:sldMkLst>
          <pc:docMk/>
          <pc:sldMk cId="3194941964" sldId="315"/>
        </pc:sldMkLst>
      </pc:sldChg>
      <pc:sldChg chg="del">
        <pc:chgData name="V Walker" userId="cbce8964-af15-4450-96b9-ddf62eef329d" providerId="ADAL" clId="{E6E138C4-7330-43B4-A28C-5AD70EFCC51D}" dt="2026-07-08T19:03:54.267" v="13" actId="47"/>
        <pc:sldMkLst>
          <pc:docMk/>
          <pc:sldMk cId="3971103029" sldId="316"/>
        </pc:sldMkLst>
      </pc:sldChg>
      <pc:sldChg chg="del">
        <pc:chgData name="V Walker" userId="cbce8964-af15-4450-96b9-ddf62eef329d" providerId="ADAL" clId="{E6E138C4-7330-43B4-A28C-5AD70EFCC51D}" dt="2026-07-08T19:03:54.589" v="14" actId="47"/>
        <pc:sldMkLst>
          <pc:docMk/>
          <pc:sldMk cId="2064792002" sldId="317"/>
        </pc:sldMkLst>
      </pc:sldChg>
      <pc:sldChg chg="del">
        <pc:chgData name="V Walker" userId="cbce8964-af15-4450-96b9-ddf62eef329d" providerId="ADAL" clId="{E6E138C4-7330-43B4-A28C-5AD70EFCC51D}" dt="2026-07-08T19:03:54.939" v="15" actId="47"/>
        <pc:sldMkLst>
          <pc:docMk/>
          <pc:sldMk cId="3617538838" sldId="318"/>
        </pc:sldMkLst>
      </pc:sldChg>
      <pc:sldChg chg="del">
        <pc:chgData name="V Walker" userId="cbce8964-af15-4450-96b9-ddf62eef329d" providerId="ADAL" clId="{E6E138C4-7330-43B4-A28C-5AD70EFCC51D}" dt="2026-07-08T19:03:55.872" v="16" actId="47"/>
        <pc:sldMkLst>
          <pc:docMk/>
          <pc:sldMk cId="2204254742" sldId="319"/>
        </pc:sldMkLst>
      </pc:sldChg>
    </pc:docChg>
  </pc:docChgLst>
  <pc:docChgLst>
    <pc:chgData name="V Walker" userId="cbce8964-af15-4450-96b9-ddf62eef329d" providerId="ADAL" clId="{BD517581-2E7B-43BF-A61C-C1A5DEFA3F57}"/>
    <pc:docChg chg="addSld delSld modSld">
      <pc:chgData name="V Walker" userId="cbce8964-af15-4450-96b9-ddf62eef329d" providerId="ADAL" clId="{BD517581-2E7B-43BF-A61C-C1A5DEFA3F57}" dt="2026-03-25T15:11:15.142" v="41" actId="47"/>
      <pc:docMkLst>
        <pc:docMk/>
      </pc:docMkLst>
      <pc:sldChg chg="add del">
        <pc:chgData name="V Walker" userId="cbce8964-af15-4450-96b9-ddf62eef329d" providerId="ADAL" clId="{BD517581-2E7B-43BF-A61C-C1A5DEFA3F57}" dt="2026-03-25T15:07:08.636" v="3"/>
        <pc:sldMkLst>
          <pc:docMk/>
          <pc:sldMk cId="3111903696" sldId="265"/>
        </pc:sldMkLst>
      </pc:sldChg>
      <pc:sldChg chg="modSp mod">
        <pc:chgData name="V Walker" userId="cbce8964-af15-4450-96b9-ddf62eef329d" providerId="ADAL" clId="{BD517581-2E7B-43BF-A61C-C1A5DEFA3F57}" dt="2026-03-25T15:06:49.753" v="1" actId="20577"/>
        <pc:sldMkLst>
          <pc:docMk/>
          <pc:sldMk cId="3098967401" sldId="268"/>
        </pc:sldMkLst>
        <pc:spChg chg="mod">
          <ac:chgData name="V Walker" userId="cbce8964-af15-4450-96b9-ddf62eef329d" providerId="ADAL" clId="{BD517581-2E7B-43BF-A61C-C1A5DEFA3F57}" dt="2026-03-25T15:06:49.753" v="1" actId="20577"/>
          <ac:spMkLst>
            <pc:docMk/>
            <pc:sldMk cId="3098967401" sldId="268"/>
            <ac:spMk id="4" creationId="{7E3BF677-9D3A-4815-9D91-FE0C0CE6D44E}"/>
          </ac:spMkLst>
        </pc:spChg>
      </pc:sldChg>
      <pc:sldChg chg="del">
        <pc:chgData name="V Walker" userId="cbce8964-af15-4450-96b9-ddf62eef329d" providerId="ADAL" clId="{BD517581-2E7B-43BF-A61C-C1A5DEFA3F57}" dt="2026-03-25T15:07:25.053" v="5" actId="47"/>
        <pc:sldMkLst>
          <pc:docMk/>
          <pc:sldMk cId="4275470386" sldId="270"/>
        </pc:sldMkLst>
      </pc:sldChg>
      <pc:sldChg chg="del">
        <pc:chgData name="V Walker" userId="cbce8964-af15-4450-96b9-ddf62eef329d" providerId="ADAL" clId="{BD517581-2E7B-43BF-A61C-C1A5DEFA3F57}" dt="2026-03-25T15:07:40.205" v="7" actId="47"/>
        <pc:sldMkLst>
          <pc:docMk/>
          <pc:sldMk cId="3041233709" sldId="271"/>
        </pc:sldMkLst>
      </pc:sldChg>
      <pc:sldChg chg="del">
        <pc:chgData name="V Walker" userId="cbce8964-af15-4450-96b9-ddf62eef329d" providerId="ADAL" clId="{BD517581-2E7B-43BF-A61C-C1A5DEFA3F57}" dt="2026-03-25T15:07:52.832" v="8" actId="47"/>
        <pc:sldMkLst>
          <pc:docMk/>
          <pc:sldMk cId="318365167" sldId="272"/>
        </pc:sldMkLst>
      </pc:sldChg>
      <pc:sldChg chg="del">
        <pc:chgData name="V Walker" userId="cbce8964-af15-4450-96b9-ddf62eef329d" providerId="ADAL" clId="{BD517581-2E7B-43BF-A61C-C1A5DEFA3F57}" dt="2026-03-25T15:08:43.035" v="14" actId="47"/>
        <pc:sldMkLst>
          <pc:docMk/>
          <pc:sldMk cId="0" sldId="273"/>
        </pc:sldMkLst>
      </pc:sldChg>
      <pc:sldChg chg="del">
        <pc:chgData name="V Walker" userId="cbce8964-af15-4450-96b9-ddf62eef329d" providerId="ADAL" clId="{BD517581-2E7B-43BF-A61C-C1A5DEFA3F57}" dt="2026-03-25T15:08:22.772" v="11" actId="47"/>
        <pc:sldMkLst>
          <pc:docMk/>
          <pc:sldMk cId="3722742824" sldId="274"/>
        </pc:sldMkLst>
      </pc:sldChg>
      <pc:sldChg chg="del">
        <pc:chgData name="V Walker" userId="cbce8964-af15-4450-96b9-ddf62eef329d" providerId="ADAL" clId="{BD517581-2E7B-43BF-A61C-C1A5DEFA3F57}" dt="2026-03-25T15:09:07.393" v="24" actId="47"/>
        <pc:sldMkLst>
          <pc:docMk/>
          <pc:sldMk cId="2425924756" sldId="275"/>
        </pc:sldMkLst>
      </pc:sldChg>
      <pc:sldChg chg="del">
        <pc:chgData name="V Walker" userId="cbce8964-af15-4450-96b9-ddf62eef329d" providerId="ADAL" clId="{BD517581-2E7B-43BF-A61C-C1A5DEFA3F57}" dt="2026-03-25T15:09:27.954" v="26" actId="47"/>
        <pc:sldMkLst>
          <pc:docMk/>
          <pc:sldMk cId="3364879720" sldId="276"/>
        </pc:sldMkLst>
      </pc:sldChg>
      <pc:sldChg chg="del">
        <pc:chgData name="V Walker" userId="cbce8964-af15-4450-96b9-ddf62eef329d" providerId="ADAL" clId="{BD517581-2E7B-43BF-A61C-C1A5DEFA3F57}" dt="2026-03-25T15:09:49.310" v="29" actId="47"/>
        <pc:sldMkLst>
          <pc:docMk/>
          <pc:sldMk cId="2581304478" sldId="277"/>
        </pc:sldMkLst>
      </pc:sldChg>
      <pc:sldChg chg="del">
        <pc:chgData name="V Walker" userId="cbce8964-af15-4450-96b9-ddf62eef329d" providerId="ADAL" clId="{BD517581-2E7B-43BF-A61C-C1A5DEFA3F57}" dt="2026-03-25T15:10:00.865" v="30" actId="47"/>
        <pc:sldMkLst>
          <pc:docMk/>
          <pc:sldMk cId="2675840954" sldId="278"/>
        </pc:sldMkLst>
      </pc:sldChg>
      <pc:sldChg chg="del">
        <pc:chgData name="V Walker" userId="cbce8964-af15-4450-96b9-ddf62eef329d" providerId="ADAL" clId="{BD517581-2E7B-43BF-A61C-C1A5DEFA3F57}" dt="2026-03-25T15:10:13.775" v="33" actId="47"/>
        <pc:sldMkLst>
          <pc:docMk/>
          <pc:sldMk cId="113752470" sldId="279"/>
        </pc:sldMkLst>
      </pc:sldChg>
      <pc:sldChg chg="del">
        <pc:chgData name="V Walker" userId="cbce8964-af15-4450-96b9-ddf62eef329d" providerId="ADAL" clId="{BD517581-2E7B-43BF-A61C-C1A5DEFA3F57}" dt="2026-03-25T15:10:27.456" v="35" actId="47"/>
        <pc:sldMkLst>
          <pc:docMk/>
          <pc:sldMk cId="504092240" sldId="280"/>
        </pc:sldMkLst>
      </pc:sldChg>
      <pc:sldChg chg="del">
        <pc:chgData name="V Walker" userId="cbce8964-af15-4450-96b9-ddf62eef329d" providerId="ADAL" clId="{BD517581-2E7B-43BF-A61C-C1A5DEFA3F57}" dt="2026-03-25T15:10:54.043" v="37" actId="47"/>
        <pc:sldMkLst>
          <pc:docMk/>
          <pc:sldMk cId="1974961912" sldId="281"/>
        </pc:sldMkLst>
      </pc:sldChg>
      <pc:sldChg chg="del">
        <pc:chgData name="V Walker" userId="cbce8964-af15-4450-96b9-ddf62eef329d" providerId="ADAL" clId="{BD517581-2E7B-43BF-A61C-C1A5DEFA3F57}" dt="2026-03-25T15:10:58.959" v="38" actId="47"/>
        <pc:sldMkLst>
          <pc:docMk/>
          <pc:sldMk cId="3603339536" sldId="282"/>
        </pc:sldMkLst>
      </pc:sldChg>
      <pc:sldChg chg="del">
        <pc:chgData name="V Walker" userId="cbce8964-af15-4450-96b9-ddf62eef329d" providerId="ADAL" clId="{BD517581-2E7B-43BF-A61C-C1A5DEFA3F57}" dt="2026-03-25T15:11:11.762" v="40" actId="47"/>
        <pc:sldMkLst>
          <pc:docMk/>
          <pc:sldMk cId="1721454706" sldId="283"/>
        </pc:sldMkLst>
      </pc:sldChg>
      <pc:sldChg chg="del">
        <pc:chgData name="V Walker" userId="cbce8964-af15-4450-96b9-ddf62eef329d" providerId="ADAL" clId="{BD517581-2E7B-43BF-A61C-C1A5DEFA3F57}" dt="2026-03-25T15:11:15.142" v="41" actId="47"/>
        <pc:sldMkLst>
          <pc:docMk/>
          <pc:sldMk cId="325658666" sldId="284"/>
        </pc:sldMkLst>
      </pc:sldChg>
      <pc:sldChg chg="add">
        <pc:chgData name="V Walker" userId="cbce8964-af15-4450-96b9-ddf62eef329d" providerId="ADAL" clId="{BD517581-2E7B-43BF-A61C-C1A5DEFA3F57}" dt="2026-03-25T15:07:21.829" v="4"/>
        <pc:sldMkLst>
          <pc:docMk/>
          <pc:sldMk cId="3432035129" sldId="285"/>
        </pc:sldMkLst>
      </pc:sldChg>
      <pc:sldChg chg="add">
        <pc:chgData name="V Walker" userId="cbce8964-af15-4450-96b9-ddf62eef329d" providerId="ADAL" clId="{BD517581-2E7B-43BF-A61C-C1A5DEFA3F57}" dt="2026-03-25T15:07:38.517" v="6"/>
        <pc:sldMkLst>
          <pc:docMk/>
          <pc:sldMk cId="4074786141" sldId="286"/>
        </pc:sldMkLst>
      </pc:sldChg>
      <pc:sldChg chg="add del">
        <pc:chgData name="V Walker" userId="cbce8964-af15-4450-96b9-ddf62eef329d" providerId="ADAL" clId="{BD517581-2E7B-43BF-A61C-C1A5DEFA3F57}" dt="2026-03-25T15:08:18.131" v="10" actId="47"/>
        <pc:sldMkLst>
          <pc:docMk/>
          <pc:sldMk cId="1976140266" sldId="287"/>
        </pc:sldMkLst>
      </pc:sldChg>
      <pc:sldChg chg="add">
        <pc:chgData name="V Walker" userId="cbce8964-af15-4450-96b9-ddf62eef329d" providerId="ADAL" clId="{BD517581-2E7B-43BF-A61C-C1A5DEFA3F57}" dt="2026-03-25T15:08:25.816" v="12"/>
        <pc:sldMkLst>
          <pc:docMk/>
          <pc:sldMk cId="3756154009" sldId="287"/>
        </pc:sldMkLst>
      </pc:sldChg>
      <pc:sldChg chg="modSp add mod">
        <pc:chgData name="V Walker" userId="cbce8964-af15-4450-96b9-ddf62eef329d" providerId="ADAL" clId="{BD517581-2E7B-43BF-A61C-C1A5DEFA3F57}" dt="2026-03-25T15:08:48.933" v="23" actId="20577"/>
        <pc:sldMkLst>
          <pc:docMk/>
          <pc:sldMk cId="0" sldId="288"/>
        </pc:sldMkLst>
        <pc:spChg chg="mod">
          <ac:chgData name="V Walker" userId="cbce8964-af15-4450-96b9-ddf62eef329d" providerId="ADAL" clId="{BD517581-2E7B-43BF-A61C-C1A5DEFA3F57}" dt="2026-03-25T15:08:48.933" v="23" actId="20577"/>
          <ac:spMkLst>
            <pc:docMk/>
            <pc:sldMk cId="0" sldId="288"/>
            <ac:spMk id="16" creationId="{00000000-0000-0000-0000-000000000000}"/>
          </ac:spMkLst>
        </pc:spChg>
      </pc:sldChg>
      <pc:sldChg chg="add">
        <pc:chgData name="V Walker" userId="cbce8964-af15-4450-96b9-ddf62eef329d" providerId="ADAL" clId="{BD517581-2E7B-43BF-A61C-C1A5DEFA3F57}" dt="2026-03-25T15:09:09.860" v="25"/>
        <pc:sldMkLst>
          <pc:docMk/>
          <pc:sldMk cId="3010055261" sldId="289"/>
        </pc:sldMkLst>
      </pc:sldChg>
      <pc:sldChg chg="add">
        <pc:chgData name="V Walker" userId="cbce8964-af15-4450-96b9-ddf62eef329d" providerId="ADAL" clId="{BD517581-2E7B-43BF-A61C-C1A5DEFA3F57}" dt="2026-03-25T15:09:31.933" v="27"/>
        <pc:sldMkLst>
          <pc:docMk/>
          <pc:sldMk cId="4115529312" sldId="290"/>
        </pc:sldMkLst>
      </pc:sldChg>
      <pc:sldChg chg="add">
        <pc:chgData name="V Walker" userId="cbce8964-af15-4450-96b9-ddf62eef329d" providerId="ADAL" clId="{BD517581-2E7B-43BF-A61C-C1A5DEFA3F57}" dt="2026-03-25T15:09:47.235" v="28"/>
        <pc:sldMkLst>
          <pc:docMk/>
          <pc:sldMk cId="1533442517" sldId="291"/>
        </pc:sldMkLst>
      </pc:sldChg>
      <pc:sldChg chg="add">
        <pc:chgData name="V Walker" userId="cbce8964-af15-4450-96b9-ddf62eef329d" providerId="ADAL" clId="{BD517581-2E7B-43BF-A61C-C1A5DEFA3F57}" dt="2026-03-25T15:10:03.193" v="31"/>
        <pc:sldMkLst>
          <pc:docMk/>
          <pc:sldMk cId="689732399" sldId="292"/>
        </pc:sldMkLst>
      </pc:sldChg>
      <pc:sldChg chg="add">
        <pc:chgData name="V Walker" userId="cbce8964-af15-4450-96b9-ddf62eef329d" providerId="ADAL" clId="{BD517581-2E7B-43BF-A61C-C1A5DEFA3F57}" dt="2026-03-25T15:10:11.785" v="32"/>
        <pc:sldMkLst>
          <pc:docMk/>
          <pc:sldMk cId="3971389261" sldId="293"/>
        </pc:sldMkLst>
      </pc:sldChg>
      <pc:sldChg chg="add">
        <pc:chgData name="V Walker" userId="cbce8964-af15-4450-96b9-ddf62eef329d" providerId="ADAL" clId="{BD517581-2E7B-43BF-A61C-C1A5DEFA3F57}" dt="2026-03-25T15:10:23.475" v="34"/>
        <pc:sldMkLst>
          <pc:docMk/>
          <pc:sldMk cId="472072969" sldId="294"/>
        </pc:sldMkLst>
      </pc:sldChg>
      <pc:sldChg chg="add">
        <pc:chgData name="V Walker" userId="cbce8964-af15-4450-96b9-ddf62eef329d" providerId="ADAL" clId="{BD517581-2E7B-43BF-A61C-C1A5DEFA3F57}" dt="2026-03-25T15:10:40.066" v="36"/>
        <pc:sldMkLst>
          <pc:docMk/>
          <pc:sldMk cId="2695524205" sldId="295"/>
        </pc:sldMkLst>
      </pc:sldChg>
      <pc:sldChg chg="add">
        <pc:chgData name="V Walker" userId="cbce8964-af15-4450-96b9-ddf62eef329d" providerId="ADAL" clId="{BD517581-2E7B-43BF-A61C-C1A5DEFA3F57}" dt="2026-03-25T15:11:10.111" v="39"/>
        <pc:sldMkLst>
          <pc:docMk/>
          <pc:sldMk cId="2221973365" sldId="296"/>
        </pc:sldMkLst>
      </pc:sldChg>
    </pc:docChg>
  </pc:docChgLst>
  <pc:docChgLst>
    <pc:chgData name="V Walker" userId="cbce8964-af15-4450-96b9-ddf62eef329d" providerId="ADAL" clId="{8951C2DC-A307-4DFB-9B00-76B8890B7867}"/>
    <pc:docChg chg="addSld delSld modSld">
      <pc:chgData name="V Walker" userId="cbce8964-af15-4450-96b9-ddf62eef329d" providerId="ADAL" clId="{8951C2DC-A307-4DFB-9B00-76B8890B7867}" dt="2026-05-16T12:53:33.965" v="38" actId="47"/>
      <pc:docMkLst>
        <pc:docMk/>
      </pc:docMkLst>
      <pc:sldChg chg="add del">
        <pc:chgData name="V Walker" userId="cbce8964-af15-4450-96b9-ddf62eef329d" providerId="ADAL" clId="{8951C2DC-A307-4DFB-9B00-76B8890B7867}" dt="2026-05-16T12:50:51.188" v="14"/>
        <pc:sldMkLst>
          <pc:docMk/>
          <pc:sldMk cId="3111903696" sldId="265"/>
        </pc:sldMkLst>
      </pc:sldChg>
      <pc:sldChg chg="modSp mod">
        <pc:chgData name="V Walker" userId="cbce8964-af15-4450-96b9-ddf62eef329d" providerId="ADAL" clId="{8951C2DC-A307-4DFB-9B00-76B8890B7867}" dt="2026-05-16T12:47:45.146" v="1" actId="20577"/>
        <pc:sldMkLst>
          <pc:docMk/>
          <pc:sldMk cId="3098967401" sldId="268"/>
        </pc:sldMkLst>
        <pc:spChg chg="mod">
          <ac:chgData name="V Walker" userId="cbce8964-af15-4450-96b9-ddf62eef329d" providerId="ADAL" clId="{8951C2DC-A307-4DFB-9B00-76B8890B7867}" dt="2026-05-16T12:47:45.146" v="1" actId="20577"/>
          <ac:spMkLst>
            <pc:docMk/>
            <pc:sldMk cId="3098967401" sldId="268"/>
            <ac:spMk id="4" creationId="{7E3BF677-9D3A-4815-9D91-FE0C0CE6D44E}"/>
          </ac:spMkLst>
        </pc:spChg>
      </pc:sldChg>
      <pc:sldChg chg="del">
        <pc:chgData name="V Walker" userId="cbce8964-af15-4450-96b9-ddf62eef329d" providerId="ADAL" clId="{8951C2DC-A307-4DFB-9B00-76B8890B7867}" dt="2026-05-16T12:50:23.646" v="13" actId="47"/>
        <pc:sldMkLst>
          <pc:docMk/>
          <pc:sldMk cId="3432035129" sldId="285"/>
        </pc:sldMkLst>
      </pc:sldChg>
      <pc:sldChg chg="del">
        <pc:chgData name="V Walker" userId="cbce8964-af15-4450-96b9-ddf62eef329d" providerId="ADAL" clId="{8951C2DC-A307-4DFB-9B00-76B8890B7867}" dt="2026-05-16T12:50:23.646" v="13" actId="47"/>
        <pc:sldMkLst>
          <pc:docMk/>
          <pc:sldMk cId="4074786141" sldId="286"/>
        </pc:sldMkLst>
      </pc:sldChg>
      <pc:sldChg chg="del">
        <pc:chgData name="V Walker" userId="cbce8964-af15-4450-96b9-ddf62eef329d" providerId="ADAL" clId="{8951C2DC-A307-4DFB-9B00-76B8890B7867}" dt="2026-05-16T12:50:23.646" v="13" actId="47"/>
        <pc:sldMkLst>
          <pc:docMk/>
          <pc:sldMk cId="3756154009" sldId="287"/>
        </pc:sldMkLst>
      </pc:sldChg>
      <pc:sldChg chg="del">
        <pc:chgData name="V Walker" userId="cbce8964-af15-4450-96b9-ddf62eef329d" providerId="ADAL" clId="{8951C2DC-A307-4DFB-9B00-76B8890B7867}" dt="2026-05-16T12:53:33.965" v="38" actId="47"/>
        <pc:sldMkLst>
          <pc:docMk/>
          <pc:sldMk cId="0" sldId="288"/>
        </pc:sldMkLst>
      </pc:sldChg>
      <pc:sldChg chg="del">
        <pc:chgData name="V Walker" userId="cbce8964-af15-4450-96b9-ddf62eef329d" providerId="ADAL" clId="{8951C2DC-A307-4DFB-9B00-76B8890B7867}" dt="2026-05-16T12:53:33.965" v="38" actId="47"/>
        <pc:sldMkLst>
          <pc:docMk/>
          <pc:sldMk cId="3010055261" sldId="289"/>
        </pc:sldMkLst>
      </pc:sldChg>
      <pc:sldChg chg="del">
        <pc:chgData name="V Walker" userId="cbce8964-af15-4450-96b9-ddf62eef329d" providerId="ADAL" clId="{8951C2DC-A307-4DFB-9B00-76B8890B7867}" dt="2026-05-16T12:53:33.965" v="38" actId="47"/>
        <pc:sldMkLst>
          <pc:docMk/>
          <pc:sldMk cId="4115529312" sldId="290"/>
        </pc:sldMkLst>
      </pc:sldChg>
      <pc:sldChg chg="del">
        <pc:chgData name="V Walker" userId="cbce8964-af15-4450-96b9-ddf62eef329d" providerId="ADAL" clId="{8951C2DC-A307-4DFB-9B00-76B8890B7867}" dt="2026-05-16T12:53:33.965" v="38" actId="47"/>
        <pc:sldMkLst>
          <pc:docMk/>
          <pc:sldMk cId="1533442517" sldId="291"/>
        </pc:sldMkLst>
      </pc:sldChg>
      <pc:sldChg chg="del">
        <pc:chgData name="V Walker" userId="cbce8964-af15-4450-96b9-ddf62eef329d" providerId="ADAL" clId="{8951C2DC-A307-4DFB-9B00-76B8890B7867}" dt="2026-05-16T12:53:33.965" v="38" actId="47"/>
        <pc:sldMkLst>
          <pc:docMk/>
          <pc:sldMk cId="3971389261" sldId="293"/>
        </pc:sldMkLst>
      </pc:sldChg>
      <pc:sldChg chg="del">
        <pc:chgData name="V Walker" userId="cbce8964-af15-4450-96b9-ddf62eef329d" providerId="ADAL" clId="{8951C2DC-A307-4DFB-9B00-76B8890B7867}" dt="2026-05-16T12:53:33.965" v="38" actId="47"/>
        <pc:sldMkLst>
          <pc:docMk/>
          <pc:sldMk cId="472072969" sldId="294"/>
        </pc:sldMkLst>
      </pc:sldChg>
      <pc:sldChg chg="del">
        <pc:chgData name="V Walker" userId="cbce8964-af15-4450-96b9-ddf62eef329d" providerId="ADAL" clId="{8951C2DC-A307-4DFB-9B00-76B8890B7867}" dt="2026-05-16T12:53:33.965" v="38" actId="47"/>
        <pc:sldMkLst>
          <pc:docMk/>
          <pc:sldMk cId="2695524205" sldId="295"/>
        </pc:sldMkLst>
      </pc:sldChg>
      <pc:sldChg chg="del">
        <pc:chgData name="V Walker" userId="cbce8964-af15-4450-96b9-ddf62eef329d" providerId="ADAL" clId="{8951C2DC-A307-4DFB-9B00-76B8890B7867}" dt="2026-05-16T12:50:23.646" v="13" actId="47"/>
        <pc:sldMkLst>
          <pc:docMk/>
          <pc:sldMk cId="4153643202" sldId="297"/>
        </pc:sldMkLst>
      </pc:sldChg>
      <pc:sldChg chg="del">
        <pc:chgData name="V Walker" userId="cbce8964-af15-4450-96b9-ddf62eef329d" providerId="ADAL" clId="{8951C2DC-A307-4DFB-9B00-76B8890B7867}" dt="2026-05-16T12:53:33.965" v="38" actId="47"/>
        <pc:sldMkLst>
          <pc:docMk/>
          <pc:sldMk cId="2341955263" sldId="298"/>
        </pc:sldMkLst>
      </pc:sldChg>
      <pc:sldChg chg="del">
        <pc:chgData name="V Walker" userId="cbce8964-af15-4450-96b9-ddf62eef329d" providerId="ADAL" clId="{8951C2DC-A307-4DFB-9B00-76B8890B7867}" dt="2026-05-16T12:53:33.965" v="38" actId="47"/>
        <pc:sldMkLst>
          <pc:docMk/>
          <pc:sldMk cId="2359366735" sldId="299"/>
        </pc:sldMkLst>
      </pc:sldChg>
      <pc:sldChg chg="del">
        <pc:chgData name="V Walker" userId="cbce8964-af15-4450-96b9-ddf62eef329d" providerId="ADAL" clId="{8951C2DC-A307-4DFB-9B00-76B8890B7867}" dt="2026-05-16T12:53:33.965" v="38" actId="47"/>
        <pc:sldMkLst>
          <pc:docMk/>
          <pc:sldMk cId="203801162" sldId="300"/>
        </pc:sldMkLst>
      </pc:sldChg>
      <pc:sldChg chg="new del">
        <pc:chgData name="V Walker" userId="cbce8964-af15-4450-96b9-ddf62eef329d" providerId="ADAL" clId="{8951C2DC-A307-4DFB-9B00-76B8890B7867}" dt="2026-05-16T12:53:33.965" v="38" actId="47"/>
        <pc:sldMkLst>
          <pc:docMk/>
          <pc:sldMk cId="360328172" sldId="301"/>
        </pc:sldMkLst>
      </pc:sldChg>
      <pc:sldChg chg="new del">
        <pc:chgData name="V Walker" userId="cbce8964-af15-4450-96b9-ddf62eef329d" providerId="ADAL" clId="{8951C2DC-A307-4DFB-9B00-76B8890B7867}" dt="2026-05-16T12:53:33.965" v="38" actId="47"/>
        <pc:sldMkLst>
          <pc:docMk/>
          <pc:sldMk cId="4092061952" sldId="302"/>
        </pc:sldMkLst>
      </pc:sldChg>
      <pc:sldChg chg="new del">
        <pc:chgData name="V Walker" userId="cbce8964-af15-4450-96b9-ddf62eef329d" providerId="ADAL" clId="{8951C2DC-A307-4DFB-9B00-76B8890B7867}" dt="2026-05-16T12:53:33.965" v="38" actId="47"/>
        <pc:sldMkLst>
          <pc:docMk/>
          <pc:sldMk cId="2868624596" sldId="303"/>
        </pc:sldMkLst>
      </pc:sldChg>
      <pc:sldChg chg="new del">
        <pc:chgData name="V Walker" userId="cbce8964-af15-4450-96b9-ddf62eef329d" providerId="ADAL" clId="{8951C2DC-A307-4DFB-9B00-76B8890B7867}" dt="2026-05-16T12:53:33.965" v="38" actId="47"/>
        <pc:sldMkLst>
          <pc:docMk/>
          <pc:sldMk cId="2751846092" sldId="304"/>
        </pc:sldMkLst>
      </pc:sldChg>
      <pc:sldChg chg="new del">
        <pc:chgData name="V Walker" userId="cbce8964-af15-4450-96b9-ddf62eef329d" providerId="ADAL" clId="{8951C2DC-A307-4DFB-9B00-76B8890B7867}" dt="2026-05-16T12:53:33.965" v="38" actId="47"/>
        <pc:sldMkLst>
          <pc:docMk/>
          <pc:sldMk cId="2578199688" sldId="305"/>
        </pc:sldMkLst>
      </pc:sldChg>
      <pc:sldChg chg="add">
        <pc:chgData name="V Walker" userId="cbce8964-af15-4450-96b9-ddf62eef329d" providerId="ADAL" clId="{8951C2DC-A307-4DFB-9B00-76B8890B7867}" dt="2026-05-16T12:48:16.455" v="7"/>
        <pc:sldMkLst>
          <pc:docMk/>
          <pc:sldMk cId="1641728999" sldId="306"/>
        </pc:sldMkLst>
      </pc:sldChg>
      <pc:sldChg chg="add">
        <pc:chgData name="V Walker" userId="cbce8964-af15-4450-96b9-ddf62eef329d" providerId="ADAL" clId="{8951C2DC-A307-4DFB-9B00-76B8890B7867}" dt="2026-05-16T12:48:35.046" v="8"/>
        <pc:sldMkLst>
          <pc:docMk/>
          <pc:sldMk cId="950999521" sldId="307"/>
        </pc:sldMkLst>
      </pc:sldChg>
      <pc:sldChg chg="add">
        <pc:chgData name="V Walker" userId="cbce8964-af15-4450-96b9-ddf62eef329d" providerId="ADAL" clId="{8951C2DC-A307-4DFB-9B00-76B8890B7867}" dt="2026-05-16T12:48:59.016" v="9"/>
        <pc:sldMkLst>
          <pc:docMk/>
          <pc:sldMk cId="4076290195" sldId="308"/>
        </pc:sldMkLst>
      </pc:sldChg>
      <pc:sldChg chg="add">
        <pc:chgData name="V Walker" userId="cbce8964-af15-4450-96b9-ddf62eef329d" providerId="ADAL" clId="{8951C2DC-A307-4DFB-9B00-76B8890B7867}" dt="2026-05-16T12:49:15.870" v="10"/>
        <pc:sldMkLst>
          <pc:docMk/>
          <pc:sldMk cId="3175000075" sldId="309"/>
        </pc:sldMkLst>
      </pc:sldChg>
      <pc:sldChg chg="add">
        <pc:chgData name="V Walker" userId="cbce8964-af15-4450-96b9-ddf62eef329d" providerId="ADAL" clId="{8951C2DC-A307-4DFB-9B00-76B8890B7867}" dt="2026-05-16T12:49:26.926" v="11"/>
        <pc:sldMkLst>
          <pc:docMk/>
          <pc:sldMk cId="0" sldId="310"/>
        </pc:sldMkLst>
      </pc:sldChg>
      <pc:sldChg chg="add">
        <pc:chgData name="V Walker" userId="cbce8964-af15-4450-96b9-ddf62eef329d" providerId="ADAL" clId="{8951C2DC-A307-4DFB-9B00-76B8890B7867}" dt="2026-05-16T12:49:50.214" v="12"/>
        <pc:sldMkLst>
          <pc:docMk/>
          <pc:sldMk cId="3357387390" sldId="311"/>
        </pc:sldMkLst>
      </pc:sldChg>
      <pc:sldChg chg="add">
        <pc:chgData name="V Walker" userId="cbce8964-af15-4450-96b9-ddf62eef329d" providerId="ADAL" clId="{8951C2DC-A307-4DFB-9B00-76B8890B7867}" dt="2026-05-16T12:51:09.657" v="15"/>
        <pc:sldMkLst>
          <pc:docMk/>
          <pc:sldMk cId="1691139765" sldId="312"/>
        </pc:sldMkLst>
      </pc:sldChg>
      <pc:sldChg chg="add">
        <pc:chgData name="V Walker" userId="cbce8964-af15-4450-96b9-ddf62eef329d" providerId="ADAL" clId="{8951C2DC-A307-4DFB-9B00-76B8890B7867}" dt="2026-05-16T12:51:24.865" v="16"/>
        <pc:sldMkLst>
          <pc:docMk/>
          <pc:sldMk cId="258254429" sldId="313"/>
        </pc:sldMkLst>
      </pc:sldChg>
      <pc:sldChg chg="modSp add mod">
        <pc:chgData name="V Walker" userId="cbce8964-af15-4450-96b9-ddf62eef329d" providerId="ADAL" clId="{8951C2DC-A307-4DFB-9B00-76B8890B7867}" dt="2026-05-16T12:51:59.997" v="31" actId="20577"/>
        <pc:sldMkLst>
          <pc:docMk/>
          <pc:sldMk cId="2918691207" sldId="314"/>
        </pc:sldMkLst>
        <pc:spChg chg="mod">
          <ac:chgData name="V Walker" userId="cbce8964-af15-4450-96b9-ddf62eef329d" providerId="ADAL" clId="{8951C2DC-A307-4DFB-9B00-76B8890B7867}" dt="2026-05-16T12:51:59.997" v="31" actId="20577"/>
          <ac:spMkLst>
            <pc:docMk/>
            <pc:sldMk cId="2918691207" sldId="314"/>
            <ac:spMk id="16" creationId="{2FD65E56-08EE-4A49-97B1-B4D308B1781C}"/>
          </ac:spMkLst>
        </pc:spChg>
      </pc:sldChg>
      <pc:sldChg chg="add">
        <pc:chgData name="V Walker" userId="cbce8964-af15-4450-96b9-ddf62eef329d" providerId="ADAL" clId="{8951C2DC-A307-4DFB-9B00-76B8890B7867}" dt="2026-05-16T12:51:55.394" v="18"/>
        <pc:sldMkLst>
          <pc:docMk/>
          <pc:sldMk cId="3194941964" sldId="315"/>
        </pc:sldMkLst>
      </pc:sldChg>
      <pc:sldChg chg="add">
        <pc:chgData name="V Walker" userId="cbce8964-af15-4450-96b9-ddf62eef329d" providerId="ADAL" clId="{8951C2DC-A307-4DFB-9B00-76B8890B7867}" dt="2026-05-16T12:52:14.410" v="32"/>
        <pc:sldMkLst>
          <pc:docMk/>
          <pc:sldMk cId="3971103029" sldId="316"/>
        </pc:sldMkLst>
      </pc:sldChg>
      <pc:sldChg chg="add">
        <pc:chgData name="V Walker" userId="cbce8964-af15-4450-96b9-ddf62eef329d" providerId="ADAL" clId="{8951C2DC-A307-4DFB-9B00-76B8890B7867}" dt="2026-05-16T12:52:49.527" v="35"/>
        <pc:sldMkLst>
          <pc:docMk/>
          <pc:sldMk cId="2064792002" sldId="317"/>
        </pc:sldMkLst>
      </pc:sldChg>
      <pc:sldChg chg="add del">
        <pc:chgData name="V Walker" userId="cbce8964-af15-4450-96b9-ddf62eef329d" providerId="ADAL" clId="{8951C2DC-A307-4DFB-9B00-76B8890B7867}" dt="2026-05-16T12:52:39.854" v="34"/>
        <pc:sldMkLst>
          <pc:docMk/>
          <pc:sldMk cId="2321454744" sldId="317"/>
        </pc:sldMkLst>
      </pc:sldChg>
      <pc:sldChg chg="add">
        <pc:chgData name="V Walker" userId="cbce8964-af15-4450-96b9-ddf62eef329d" providerId="ADAL" clId="{8951C2DC-A307-4DFB-9B00-76B8890B7867}" dt="2026-05-16T12:53:03.739" v="36"/>
        <pc:sldMkLst>
          <pc:docMk/>
          <pc:sldMk cId="3617538838" sldId="318"/>
        </pc:sldMkLst>
      </pc:sldChg>
      <pc:sldChg chg="add">
        <pc:chgData name="V Walker" userId="cbce8964-af15-4450-96b9-ddf62eef329d" providerId="ADAL" clId="{8951C2DC-A307-4DFB-9B00-76B8890B7867}" dt="2026-05-16T12:53:26.330" v="37"/>
        <pc:sldMkLst>
          <pc:docMk/>
          <pc:sldMk cId="2204254742" sldId="319"/>
        </pc:sldMkLst>
      </pc:sldChg>
    </pc:docChg>
  </pc:docChgLst>
  <pc:docChgLst>
    <pc:chgData name="V Walker" userId="cbce8964-af15-4450-96b9-ddf62eef329d" providerId="ADAL" clId="{DB4071C5-3E8F-477F-8489-E5BA91DC2491}"/>
    <pc:docChg chg="addSld delSld modSld">
      <pc:chgData name="V Walker" userId="cbce8964-af15-4450-96b9-ddf62eef329d" providerId="ADAL" clId="{DB4071C5-3E8F-477F-8489-E5BA91DC2491}" dt="2026-03-27T20:11:19.143" v="5" actId="47"/>
      <pc:docMkLst>
        <pc:docMk/>
      </pc:docMkLst>
      <pc:sldChg chg="del">
        <pc:chgData name="V Walker" userId="cbce8964-af15-4450-96b9-ddf62eef329d" providerId="ADAL" clId="{DB4071C5-3E8F-477F-8489-E5BA91DC2491}" dt="2026-03-27T20:09:32.124" v="2" actId="47"/>
        <pc:sldMkLst>
          <pc:docMk/>
          <pc:sldMk cId="689732399" sldId="292"/>
        </pc:sldMkLst>
      </pc:sldChg>
      <pc:sldChg chg="del">
        <pc:chgData name="V Walker" userId="cbce8964-af15-4450-96b9-ddf62eef329d" providerId="ADAL" clId="{DB4071C5-3E8F-477F-8489-E5BA91DC2491}" dt="2026-03-27T20:11:19.143" v="5" actId="47"/>
        <pc:sldMkLst>
          <pc:docMk/>
          <pc:sldMk cId="2221973365" sldId="296"/>
        </pc:sldMkLst>
      </pc:sldChg>
      <pc:sldChg chg="add">
        <pc:chgData name="V Walker" userId="cbce8964-af15-4450-96b9-ddf62eef329d" providerId="ADAL" clId="{DB4071C5-3E8F-477F-8489-E5BA91DC2491}" dt="2026-03-27T20:09:03.934" v="0"/>
        <pc:sldMkLst>
          <pc:docMk/>
          <pc:sldMk cId="4153643202" sldId="297"/>
        </pc:sldMkLst>
      </pc:sldChg>
      <pc:sldChg chg="add">
        <pc:chgData name="V Walker" userId="cbce8964-af15-4450-96b9-ddf62eef329d" providerId="ADAL" clId="{DB4071C5-3E8F-477F-8489-E5BA91DC2491}" dt="2026-03-27T20:09:29.645" v="1"/>
        <pc:sldMkLst>
          <pc:docMk/>
          <pc:sldMk cId="2341955263" sldId="298"/>
        </pc:sldMkLst>
      </pc:sldChg>
      <pc:sldChg chg="add">
        <pc:chgData name="V Walker" userId="cbce8964-af15-4450-96b9-ddf62eef329d" providerId="ADAL" clId="{DB4071C5-3E8F-477F-8489-E5BA91DC2491}" dt="2026-03-27T20:10:23.516" v="3"/>
        <pc:sldMkLst>
          <pc:docMk/>
          <pc:sldMk cId="2359366735" sldId="299"/>
        </pc:sldMkLst>
      </pc:sldChg>
      <pc:sldChg chg="add">
        <pc:chgData name="V Walker" userId="cbce8964-af15-4450-96b9-ddf62eef329d" providerId="ADAL" clId="{DB4071C5-3E8F-477F-8489-E5BA91DC2491}" dt="2026-03-27T20:11:10.525" v="4"/>
        <pc:sldMkLst>
          <pc:docMk/>
          <pc:sldMk cId="203801162" sldId="300"/>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1"/>
            <a:ext cx="8543925" cy="2852737"/>
          </a:xfrm>
        </p:spPr>
        <p:txBody>
          <a:bodyPr anchor="b"/>
          <a:lstStyle>
            <a:lvl1pPr>
              <a:defRPr sz="4875"/>
            </a:lvl1pPr>
          </a:lstStyle>
          <a:p>
            <a:r>
              <a:rPr lang="en-US"/>
              <a:t>Click to edit Master title style</a:t>
            </a:r>
            <a:endParaRPr lang="en-US" dirty="0"/>
          </a:p>
        </p:txBody>
      </p:sp>
      <p:sp>
        <p:nvSpPr>
          <p:cNvPr id="3" name="Text Placeholder 2"/>
          <p:cNvSpPr>
            <a:spLocks noGrp="1"/>
          </p:cNvSpPr>
          <p:nvPr>
            <p:ph type="body" idx="1"/>
          </p:nvPr>
        </p:nvSpPr>
        <p:spPr>
          <a:xfrm>
            <a:off x="675879" y="4589466"/>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8"/>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Content Placeholder 2"/>
          <p:cNvSpPr>
            <a:spLocks noGrp="1"/>
          </p:cNvSpPr>
          <p:nvPr>
            <p:ph idx="1"/>
          </p:nvPr>
        </p:nvSpPr>
        <p:spPr>
          <a:xfrm>
            <a:off x="4211340" y="987428"/>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8"/>
            <a:ext cx="5014913" cy="4873625"/>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8"/>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846CE7D5-CF57-46EF-B807-FDD0502418D4}" type="datetimeFigureOut">
              <a:rPr lang="en-US" smtClean="0"/>
              <a:t>7/10/2026</a:t>
            </a:fld>
            <a:endParaRPr lang="en-US"/>
          </a:p>
        </p:txBody>
      </p:sp>
      <p:sp>
        <p:nvSpPr>
          <p:cNvPr id="5" name="Footer Placeholder 4"/>
          <p:cNvSpPr>
            <a:spLocks noGrp="1"/>
          </p:cNvSpPr>
          <p:nvPr>
            <p:ph type="ftr" sz="quarter" idx="3"/>
          </p:nvPr>
        </p:nvSpPr>
        <p:spPr>
          <a:xfrm>
            <a:off x="3281364" y="6356353"/>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musictheoryacademy.com/how-to-read-sheet-music/pitch/" TargetMode="External"/><Relationship Id="rId7" Type="http://schemas.openxmlformats.org/officeDocument/2006/relationships/hyperlink" Target="https://www.musictheoryacademy.com/how-to-read-sheet-music/dynamics/" TargetMode="External"/><Relationship Id="rId2" Type="http://schemas.openxmlformats.org/officeDocument/2006/relationships/hyperlink" Target="https://www.musictheoryacademy.com/how-to-read-sheet-music/middle-c/" TargetMode="External"/><Relationship Id="rId1" Type="http://schemas.openxmlformats.org/officeDocument/2006/relationships/slideLayout" Target="../slideLayouts/slideLayout7.xml"/><Relationship Id="rId6" Type="http://schemas.openxmlformats.org/officeDocument/2006/relationships/hyperlink" Target="https://www.musictheoryacademy.com/how-to-read-sheet-music/reading-straight-rhythms/" TargetMode="External"/><Relationship Id="rId5" Type="http://schemas.openxmlformats.org/officeDocument/2006/relationships/hyperlink" Target="https://www.musictheoryacademy.com/how-to-read-sheet-music/note-lengths/" TargetMode="External"/><Relationship Id="rId4" Type="http://schemas.openxmlformats.org/officeDocument/2006/relationships/hyperlink" Target="https://www.musictheoryacademy.com/how-to-read-sheet-music/treble-clef/"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theeverlearner.com/course-166/quiz/practice/6107/lesson" TargetMode="External"/><Relationship Id="rId7" Type="http://schemas.openxmlformats.org/officeDocument/2006/relationships/hyperlink" Target="https://8875436-my.sharepoint.com/:p:/g/personal/c_nicholas_stjohnfisher_school/IQDPrn2RdWRdRbN_hzOHaiIJASyvqNwPNysbaX7g5m8bc3A?e=fN7pI9" TargetMode="External"/><Relationship Id="rId2" Type="http://schemas.openxmlformats.org/officeDocument/2006/relationships/hyperlink" Target="https://theeverlearner.com/course-166/lesson/the-muscular-system-1" TargetMode="External"/><Relationship Id="rId1" Type="http://schemas.openxmlformats.org/officeDocument/2006/relationships/slideLayout" Target="../slideLayouts/slideLayout7.xml"/><Relationship Id="rId6" Type="http://schemas.openxmlformats.org/officeDocument/2006/relationships/hyperlink" Target="https://forms.cloud.microsoft/e/AJVN9JP4MV" TargetMode="External"/><Relationship Id="rId5" Type="http://schemas.openxmlformats.org/officeDocument/2006/relationships/hyperlink" Target="https://8875436-my.sharepoint.com/:p:/g/personal/c_nicholas_stjohnfisher_school/IQDvuXxoNaW3QIj9TxusmxQsAbZwi1ISmUoj3w9e1I2wQP4?e=DLtc2I" TargetMode="External"/><Relationship Id="rId4" Type="http://schemas.openxmlformats.org/officeDocument/2006/relationships/hyperlink" Target="https://theeverlearner.com/course-166/quiz/practice/6104/less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GsNE3dhliOk" TargetMode="External"/><Relationship Id="rId2" Type="http://schemas.openxmlformats.org/officeDocument/2006/relationships/hyperlink" Target="https://www.encyclopedia.com/arts/educational-magazines/gothic-literature"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cafod.org.uk/about-us/what-we-do/gender" TargetMode="External"/><Relationship Id="rId2" Type="http://schemas.openxmlformats.org/officeDocument/2006/relationships/hyperlink" Target="https://www.youtube.com/watch?v=9z_rllI-H4o" TargetMode="External"/><Relationship Id="rId1" Type="http://schemas.openxmlformats.org/officeDocument/2006/relationships/slideLayout" Target="../slideLayouts/slideLayout7.xml"/><Relationship Id="rId6" Type="http://schemas.openxmlformats.org/officeDocument/2006/relationships/hyperlink" Target="https://www.youtube.com/watch?v=sPfx2rVtgxs" TargetMode="External"/><Relationship Id="rId5" Type="http://schemas.openxmlformats.org/officeDocument/2006/relationships/hyperlink" Target="https://www.bbc.co.uk/bitesize/guides/zg3vxfr/revision/4" TargetMode="External"/><Relationship Id="rId4" Type="http://schemas.openxmlformats.org/officeDocument/2006/relationships/hyperlink" Target="https://www.youtube.com/watch?v=Z_-nvOg7S0o"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Rgil2_hlbmU" TargetMode="External"/><Relationship Id="rId2" Type="http://schemas.openxmlformats.org/officeDocument/2006/relationships/hyperlink" Target="https://www.youtube.com/watch?v=sch8LPCu6s4"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text on a white background&#10;&#10;Description automatically generated">
            <a:extLst>
              <a:ext uri="{FF2B5EF4-FFF2-40B4-BE49-F238E27FC236}">
                <a16:creationId xmlns:a16="http://schemas.microsoft.com/office/drawing/2014/main" id="{DAAD3D62-E76B-472E-B860-3AF3259A9D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2" y="168023"/>
            <a:ext cx="4836795" cy="1153033"/>
          </a:xfrm>
          <a:prstGeom prst="rect">
            <a:avLst/>
          </a:prstGeom>
        </p:spPr>
      </p:pic>
      <p:sp>
        <p:nvSpPr>
          <p:cNvPr id="4" name="TextBox 3">
            <a:extLst>
              <a:ext uri="{FF2B5EF4-FFF2-40B4-BE49-F238E27FC236}">
                <a16:creationId xmlns:a16="http://schemas.microsoft.com/office/drawing/2014/main" id="{7E3BF677-9D3A-4815-9D91-FE0C0CE6D44E}"/>
              </a:ext>
            </a:extLst>
          </p:cNvPr>
          <p:cNvSpPr txBox="1"/>
          <p:nvPr/>
        </p:nvSpPr>
        <p:spPr>
          <a:xfrm>
            <a:off x="2428875" y="2528890"/>
            <a:ext cx="5386388" cy="2554545"/>
          </a:xfrm>
          <a:prstGeom prst="rect">
            <a:avLst/>
          </a:prstGeom>
          <a:noFill/>
        </p:spPr>
        <p:txBody>
          <a:bodyPr wrap="square" rtlCol="0">
            <a:spAutoFit/>
          </a:bodyPr>
          <a:lstStyle/>
          <a:p>
            <a:pPr algn="ctr"/>
            <a:r>
              <a:rPr lang="en-GB" sz="3200" dirty="0"/>
              <a:t>Independent Learning</a:t>
            </a:r>
          </a:p>
          <a:p>
            <a:pPr algn="ctr"/>
            <a:endParaRPr lang="en-GB" sz="3200" dirty="0"/>
          </a:p>
          <a:p>
            <a:pPr algn="ctr"/>
            <a:r>
              <a:rPr lang="en-GB" sz="3200" dirty="0"/>
              <a:t>Year 9</a:t>
            </a:r>
          </a:p>
          <a:p>
            <a:pPr algn="ctr"/>
            <a:endParaRPr lang="en-GB" sz="3200" dirty="0"/>
          </a:p>
          <a:p>
            <a:pPr algn="ctr"/>
            <a:r>
              <a:rPr lang="en-GB" sz="3200" dirty="0"/>
              <a:t>Term 1</a:t>
            </a:r>
          </a:p>
        </p:txBody>
      </p:sp>
    </p:spTree>
    <p:extLst>
      <p:ext uri="{BB962C8B-B14F-4D97-AF65-F5344CB8AC3E}">
        <p14:creationId xmlns:p14="http://schemas.microsoft.com/office/powerpoint/2010/main" val="309896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69332"/>
          </a:xfrm>
          <a:prstGeom prst="rect">
            <a:avLst/>
          </a:prstGeom>
          <a:solidFill>
            <a:srgbClr val="FF0000"/>
          </a:solidFill>
          <a:ln w="28575">
            <a:solidFill>
              <a:schemeClr val="tx1"/>
            </a:solidFill>
          </a:ln>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Computing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6:	</a:t>
            </a: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lang="en-US" altLang="en-US"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Plan and outline a small project that uses lists, loops, and file handling (e.g., a simple gradebook system).</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5331" y="5329738"/>
            <a:ext cx="4736212" cy="1416343"/>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KEY VOCABULARY</a:t>
            </a:r>
          </a:p>
          <a:p>
            <a:pPr>
              <a:spcBef>
                <a:spcPts val="1390"/>
              </a:spcBef>
              <a:tabLst>
                <a:tab pos="251460" algn="l"/>
              </a:tabLst>
            </a:pPr>
            <a:r>
              <a:rPr lang="en-GB" altLang="zh-TW"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List, data type, Nested loops, Indexing, Iteration</a:t>
            </a:r>
            <a:endParaRPr lang="zh-TW" altLang="zh-HK" sz="1600" b="1" dirty="0">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1: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Create a Python list of 10 numbers and write code to calculate the average.</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95431" y="2240033"/>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t>
            </a: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Create a nested list to represent students and their marks, then write code to find the student with the highest mark.</a:t>
            </a:r>
            <a:r>
              <a:rPr lang="en-US" sz="1600" dirty="0">
                <a:effectLst/>
                <a:latin typeface="Cambria" panose="02040503050406030204" pitchFamily="18" charset="0"/>
                <a:ea typeface="MS Mincho" panose="02020609040205080304" pitchFamily="49" charset="-128"/>
                <a:cs typeface="Times New Roman" panose="02020603050405020304" pitchFamily="18" charset="0"/>
              </a:rPr>
              <a:t>.</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753466"/>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a:t>
            </a:r>
            <a:r>
              <a:rPr lang="en-US" b="1">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kumimoji="0" lang="en-US" altLang="en-US"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Write a while loop that continues asking the user for input until they type 'STOP'.</a:t>
            </a:r>
            <a:endParaRPr lang="en-GB"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39065" y="5347080"/>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Write a for loop that prints only the even numbers from 1 to 50.</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a:t>
            </a: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Write a Python program that reads from a text file and counts how many times the word 'computer' appears.</a:t>
            </a: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33">
            <a:extLst>
              <a:ext uri="{FF2B5EF4-FFF2-40B4-BE49-F238E27FC236}">
                <a16:creationId xmlns:a16="http://schemas.microsoft.com/office/drawing/2014/main" id="{C5E43708-D892-A68B-7948-E231CD82F640}"/>
              </a:ext>
            </a:extLst>
          </p:cNvPr>
          <p:cNvSpPr txBox="1">
            <a:spLocks/>
          </p:cNvSpPr>
          <p:nvPr/>
        </p:nvSpPr>
        <p:spPr>
          <a:xfrm>
            <a:off x="5044373" y="3753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 	</a:t>
            </a:r>
            <a:r>
              <a:rPr kumimoji="0" lang="en-US" altLang="en-US"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p>
          <a:p>
            <a:pPr lvl="0">
              <a:lnSpc>
                <a:spcPct val="115000"/>
              </a:lnSpc>
              <a:spcAft>
                <a:spcPts val="1000"/>
              </a:spcAft>
              <a:tabLst>
                <a:tab pos="228600" algn="l"/>
              </a:tabLs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Reflect on your learning: Which Python concept this term was the hardest? How did you overcome it?</a:t>
            </a:r>
            <a:endParaRPr kumimoji="0" lang="en-GB" altLang="en-US" sz="1600" b="1"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589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534728"/>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1:</a:t>
            </a:r>
          </a:p>
          <a:p>
            <a:pPr>
              <a:spcBef>
                <a:spcPts val="1390"/>
              </a:spcBef>
              <a:tabLst>
                <a:tab pos="251460" algn="l"/>
              </a:tabLst>
            </a:pPr>
            <a:r>
              <a:rPr lang="en-US" sz="1600" b="1" dirty="0">
                <a:solidFill>
                  <a:prstClr val="black"/>
                </a:solidFill>
              </a:rPr>
              <a:t>No Homework</a:t>
            </a:r>
            <a:endParaRPr lang="en-US"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6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French Year 9 </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927903"/>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Vocab Test</a:t>
            </a:r>
          </a:p>
          <a:p>
            <a:pPr algn="ctr">
              <a:spcBef>
                <a:spcPts val="1390"/>
              </a:spcBef>
              <a:tabLst>
                <a:tab pos="251460" algn="l"/>
              </a:tabLst>
            </a:pPr>
            <a:endParaRPr lang="en-US" sz="16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3:</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Writing Task</a:t>
            </a:r>
          </a:p>
          <a:p>
            <a:r>
              <a:rPr lang="en-US" sz="1600" dirty="0">
                <a:solidFill>
                  <a:srgbClr val="000000"/>
                </a:solidFill>
                <a:latin typeface="Calibri" panose="020F0502020204030204" pitchFamily="34" charset="0"/>
                <a:ea typeface="Calibri" panose="020F0502020204030204" pitchFamily="34" charset="0"/>
              </a:rPr>
              <a:t>What do you watch on TV</a:t>
            </a:r>
            <a:r>
              <a:rPr lang="en-US" sz="1600" b="1" dirty="0">
                <a:solidFill>
                  <a:srgbClr val="000000"/>
                </a:solidFill>
                <a:latin typeface="Calibri" panose="020F0502020204030204" pitchFamily="34" charset="0"/>
                <a:ea typeface="Calibri" panose="020F0502020204030204" pitchFamily="34" charset="0"/>
              </a:rPr>
              <a:t>? </a:t>
            </a:r>
            <a:r>
              <a:rPr lang="en-US" sz="1600" dirty="0">
                <a:solidFill>
                  <a:prstClr val="black"/>
                </a:solidFill>
              </a:rPr>
              <a:t>50 words.</a:t>
            </a:r>
            <a:r>
              <a:rPr lang="en-US" sz="1600" b="1" dirty="0">
                <a:solidFill>
                  <a:srgbClr val="000000"/>
                </a:solidFill>
                <a:latin typeface="Calibri" panose="020F0502020204030204" pitchFamily="34" charset="0"/>
                <a:ea typeface="Calibri" panose="020F0502020204030204" pitchFamily="34" charset="0"/>
              </a:rPr>
              <a:t>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779818"/>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4: </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Aller – Grammar check (Near future)</a:t>
            </a:r>
            <a:endParaRPr lang="en-GB" sz="16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541752"/>
            <a:ext cx="4736212" cy="1274603"/>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5: </a:t>
            </a:r>
            <a:endParaRPr lang="en-GB" sz="16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Writing Task</a:t>
            </a:r>
            <a:br>
              <a:rPr lang="en-US" sz="1600" b="1" dirty="0">
                <a:solidFill>
                  <a:prstClr val="black"/>
                </a:solidFill>
              </a:rPr>
            </a:br>
            <a:r>
              <a:rPr lang="en-US" sz="1600" dirty="0">
                <a:solidFill>
                  <a:prstClr val="black"/>
                </a:solidFill>
              </a:rPr>
              <a:t>What are you going to do next weekend? </a:t>
            </a:r>
            <a:r>
              <a:rPr lang="en-US" sz="1600">
                <a:solidFill>
                  <a:prstClr val="black"/>
                </a:solidFill>
              </a:rPr>
              <a:t>50 </a:t>
            </a:r>
            <a:r>
              <a:rPr lang="en-US" sz="1600" dirty="0">
                <a:solidFill>
                  <a:prstClr val="black"/>
                </a:solidFill>
              </a:rPr>
              <a:t>words. </a:t>
            </a:r>
            <a:endParaRPr lang="en-US"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6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1927903"/>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6:</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err="1">
                <a:solidFill>
                  <a:srgbClr val="000000"/>
                </a:solidFill>
                <a:latin typeface="Calibri" panose="020F0502020204030204" pitchFamily="34" charset="0"/>
                <a:ea typeface="Calibri" panose="020F0502020204030204" pitchFamily="34" charset="0"/>
              </a:rPr>
              <a:t>Avoir</a:t>
            </a:r>
            <a:r>
              <a:rPr lang="en-US" sz="1600" b="1" dirty="0">
                <a:solidFill>
                  <a:srgbClr val="000000"/>
                </a:solidFill>
                <a:latin typeface="Calibri" panose="020F0502020204030204" pitchFamily="34" charset="0"/>
                <a:ea typeface="Calibri" panose="020F0502020204030204" pitchFamily="34" charset="0"/>
              </a:rPr>
              <a:t> – Grammar check (Passé </a:t>
            </a:r>
            <a:r>
              <a:rPr lang="en-US" sz="1600" b="1" dirty="0" err="1">
                <a:solidFill>
                  <a:srgbClr val="000000"/>
                </a:solidFill>
                <a:latin typeface="Calibri" panose="020F0502020204030204" pitchFamily="34" charset="0"/>
                <a:ea typeface="Calibri" panose="020F0502020204030204" pitchFamily="34" charset="0"/>
              </a:rPr>
              <a:t>Composé</a:t>
            </a:r>
            <a:r>
              <a:rPr lang="en-US" sz="1600" b="1" dirty="0">
                <a:solidFill>
                  <a:srgbClr val="000000"/>
                </a:solidFill>
                <a:latin typeface="Calibri" panose="020F0502020204030204" pitchFamily="34" charset="0"/>
                <a:ea typeface="Calibri" panose="020F0502020204030204" pitchFamily="34" charset="0"/>
              </a:rPr>
              <a:t>)</a:t>
            </a:r>
            <a:endParaRPr lang="en-GB"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600" b="1"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4373"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7:</a:t>
            </a:r>
            <a:br>
              <a:rPr lang="en-US" sz="1600" b="1" dirty="0">
                <a:solidFill>
                  <a:srgbClr val="000000"/>
                </a:solidFill>
                <a:latin typeface="Calibri" panose="020F0502020204030204" pitchFamily="34" charset="0"/>
                <a:ea typeface="Calibri" panose="020F0502020204030204" pitchFamily="34" charset="0"/>
              </a:rPr>
            </a:br>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Revise for T1 Assessment.  </a:t>
            </a:r>
            <a:endParaRPr lang="en-GB" sz="16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solidFill>
                  <a:srgbClr val="000000"/>
                </a:solidFill>
                <a:latin typeface="Calibri" panose="020F0502020204030204" pitchFamily="34" charset="0"/>
                <a:ea typeface="Calibri" panose="020F0502020204030204" pitchFamily="34" charset="0"/>
              </a:rPr>
              <a:t>Media &amp; Technology</a:t>
            </a:r>
          </a:p>
        </p:txBody>
      </p:sp>
    </p:spTree>
    <p:extLst>
      <p:ext uri="{BB962C8B-B14F-4D97-AF65-F5344CB8AC3E}">
        <p14:creationId xmlns:p14="http://schemas.microsoft.com/office/powerpoint/2010/main" val="3554732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714476"/>
            <a:ext cx="4640781" cy="52322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1:       </a:t>
            </a:r>
            <a:r>
              <a:rPr lang="en-US" sz="1400" dirty="0">
                <a:solidFill>
                  <a:srgbClr val="000000"/>
                </a:solidFill>
                <a:effectLst/>
                <a:latin typeface="Calibri" panose="020F0502020204030204" pitchFamily="34" charset="0"/>
                <a:ea typeface="Calibri" panose="020F0502020204030204" pitchFamily="34" charset="0"/>
              </a:rPr>
              <a:t>No Homework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523220"/>
          </a:xfrm>
          <a:prstGeom prst="rect">
            <a:avLst/>
          </a:prstGeom>
          <a:solidFill>
            <a:srgbClr val="FF0000"/>
          </a:solidFill>
          <a:ln w="28575">
            <a:solidFill>
              <a:schemeClr val="tx1"/>
            </a:solidFill>
          </a:ln>
        </p:spPr>
        <p:txBody>
          <a:bodyPr wrap="square" rtlCol="0">
            <a:spAutoFit/>
          </a:bodyPr>
          <a:lstStyle/>
          <a:p>
            <a:pPr algn="ctr"/>
            <a:r>
              <a:rPr lang="en-GB" sz="2800">
                <a:solidFill>
                  <a:schemeClr val="bg1"/>
                </a:solidFill>
              </a:rPr>
              <a:t>Subject: Latin Year 9</a:t>
            </a:r>
            <a:endParaRPr lang="en-GB" sz="28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379984"/>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Week 2: </a:t>
            </a:r>
          </a:p>
          <a:p>
            <a:pPr>
              <a:spcBef>
                <a:spcPts val="1390"/>
              </a:spcBef>
              <a:tabLst>
                <a:tab pos="251460" algn="l"/>
              </a:tabLst>
            </a:pPr>
            <a:r>
              <a:rPr lang="en-US" sz="1400" dirty="0">
                <a:solidFill>
                  <a:srgbClr val="000000"/>
                </a:solidFill>
                <a:latin typeface="Calibri" panose="020F0502020204030204" pitchFamily="34" charset="0"/>
                <a:ea typeface="Calibri" panose="020F0502020204030204" pitchFamily="34" charset="0"/>
              </a:rPr>
              <a:t>Vocabulary Test – as set on Teams</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2903905"/>
            <a:ext cx="4736212" cy="1565404"/>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3:</a:t>
            </a:r>
          </a:p>
          <a:p>
            <a:endParaRPr lang="en-US" sz="1400" dirty="0">
              <a:solidFill>
                <a:srgbClr val="000000"/>
              </a:solidFill>
              <a:latin typeface="Calibri" panose="020F0502020204030204" pitchFamily="34" charset="0"/>
              <a:ea typeface="Calibri" panose="020F0502020204030204" pitchFamily="34" charset="0"/>
            </a:endParaRPr>
          </a:p>
          <a:p>
            <a:r>
              <a:rPr lang="en-US" sz="1400" b="1" dirty="0">
                <a:solidFill>
                  <a:srgbClr val="000000"/>
                </a:solidFill>
                <a:latin typeface="Calibri" panose="020F0502020204030204" pitchFamily="34" charset="0"/>
                <a:ea typeface="Calibri" panose="020F0502020204030204" pitchFamily="34" charset="0"/>
              </a:rPr>
              <a:t>Focus</a:t>
            </a:r>
            <a:r>
              <a:rPr lang="en-US" sz="1400" dirty="0">
                <a:solidFill>
                  <a:srgbClr val="000000"/>
                </a:solidFill>
                <a:latin typeface="Calibri" panose="020F0502020204030204" pitchFamily="34" charset="0"/>
                <a:ea typeface="Calibri" panose="020F0502020204030204" pitchFamily="34" charset="0"/>
              </a:rPr>
              <a:t>: The Present Tense.</a:t>
            </a:r>
          </a:p>
          <a:p>
            <a:r>
              <a:rPr lang="en-US" sz="1400" b="1" dirty="0">
                <a:solidFill>
                  <a:srgbClr val="000000"/>
                </a:solidFill>
                <a:latin typeface="Calibri" panose="020F0502020204030204" pitchFamily="34" charset="0"/>
                <a:ea typeface="Calibri" panose="020F0502020204030204" pitchFamily="34" charset="0"/>
              </a:rPr>
              <a:t>Tasks</a:t>
            </a:r>
            <a:r>
              <a:rPr lang="en-US" sz="1400" dirty="0">
                <a:solidFill>
                  <a:srgbClr val="000000"/>
                </a:solidFill>
                <a:latin typeface="Calibri" panose="020F0502020204030204" pitchFamily="34" charset="0"/>
                <a:ea typeface="Calibri" panose="020F0502020204030204" pitchFamily="34" charset="0"/>
              </a:rPr>
              <a:t>: Language practice from </a:t>
            </a:r>
            <a:r>
              <a:rPr lang="en-US" sz="1400" dirty="0" err="1">
                <a:solidFill>
                  <a:srgbClr val="000000"/>
                </a:solidFill>
                <a:latin typeface="Calibri" panose="020F0502020204030204" pitchFamily="34" charset="0"/>
                <a:ea typeface="Calibri" panose="020F0502020204030204" pitchFamily="34" charset="0"/>
              </a:rPr>
              <a:t>Suburani</a:t>
            </a:r>
            <a:r>
              <a:rPr lang="en-US" sz="1400" dirty="0">
                <a:solidFill>
                  <a:srgbClr val="000000"/>
                </a:solidFill>
                <a:latin typeface="Calibri" panose="020F0502020204030204" pitchFamily="34" charset="0"/>
                <a:ea typeface="Calibri" panose="020F0502020204030204" pitchFamily="34" charset="0"/>
              </a:rPr>
              <a:t> online.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125415" y="4645348"/>
            <a:ext cx="4736212" cy="1015864"/>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4:  </a:t>
            </a:r>
          </a:p>
          <a:p>
            <a:endParaRPr lang="en-US" sz="1400" b="1" dirty="0">
              <a:solidFill>
                <a:srgbClr val="000000"/>
              </a:solidFill>
              <a:effectLst/>
              <a:latin typeface="Calibri" panose="020F0502020204030204" pitchFamily="34" charset="0"/>
              <a:ea typeface="Calibri" panose="020F0502020204030204" pitchFamily="34" charset="0"/>
            </a:endParaRPr>
          </a:p>
          <a:p>
            <a:r>
              <a:rPr lang="en-US" sz="1400" dirty="0">
                <a:solidFill>
                  <a:srgbClr val="000000"/>
                </a:solidFill>
                <a:latin typeface="Calibri" panose="020F0502020204030204" pitchFamily="34" charset="0"/>
                <a:ea typeface="Calibri" panose="020F0502020204030204" pitchFamily="34" charset="0"/>
              </a:rPr>
              <a:t>Vocabulary Test – as set on Teams</a:t>
            </a:r>
            <a:endParaRPr lang="en-US" sz="1400" dirty="0">
              <a:solidFill>
                <a:srgbClr val="000000"/>
              </a:solidFill>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790443"/>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5: </a:t>
            </a:r>
          </a:p>
          <a:p>
            <a:endParaRPr lang="en-GB" sz="1400" dirty="0">
              <a:solidFill>
                <a:srgbClr val="000000"/>
              </a:solidFill>
              <a:effectLst/>
              <a:latin typeface="Calibri" panose="020F0502020204030204" pitchFamily="34" charset="0"/>
              <a:ea typeface="Calibri" panose="020F0502020204030204" pitchFamily="34" charset="0"/>
            </a:endParaRPr>
          </a:p>
          <a:p>
            <a:r>
              <a:rPr lang="en-GB" sz="1400" b="1" dirty="0">
                <a:solidFill>
                  <a:srgbClr val="000000"/>
                </a:solidFill>
                <a:latin typeface="Calibri" panose="020F0502020204030204" pitchFamily="34" charset="0"/>
                <a:ea typeface="Calibri" panose="020F0502020204030204" pitchFamily="34" charset="0"/>
              </a:rPr>
              <a:t>Focus</a:t>
            </a:r>
            <a:r>
              <a:rPr lang="en-GB" sz="1400" dirty="0">
                <a:solidFill>
                  <a:srgbClr val="000000"/>
                </a:solidFill>
                <a:latin typeface="Calibri" panose="020F0502020204030204" pitchFamily="34" charset="0"/>
                <a:ea typeface="Calibri" panose="020F0502020204030204" pitchFamily="34" charset="0"/>
              </a:rPr>
              <a:t>: Grammar – Nominative &amp; accusative</a:t>
            </a:r>
          </a:p>
          <a:p>
            <a:r>
              <a:rPr lang="en-US" sz="1400" b="1" dirty="0">
                <a:solidFill>
                  <a:srgbClr val="000000"/>
                </a:solidFill>
                <a:latin typeface="Calibri" panose="020F0502020204030204" pitchFamily="34" charset="0"/>
                <a:ea typeface="Calibri" panose="020F0502020204030204" pitchFamily="34" charset="0"/>
              </a:rPr>
              <a:t>Tasks</a:t>
            </a:r>
            <a:r>
              <a:rPr lang="en-US" sz="1400" dirty="0">
                <a:solidFill>
                  <a:srgbClr val="000000"/>
                </a:solidFill>
                <a:latin typeface="Calibri" panose="020F0502020204030204" pitchFamily="34" charset="0"/>
                <a:ea typeface="Calibri" panose="020F0502020204030204" pitchFamily="34" charset="0"/>
              </a:rPr>
              <a:t>: Language practice from </a:t>
            </a:r>
            <a:r>
              <a:rPr lang="en-US" sz="1400" dirty="0" err="1">
                <a:solidFill>
                  <a:srgbClr val="000000"/>
                </a:solidFill>
                <a:latin typeface="Calibri" panose="020F0502020204030204" pitchFamily="34" charset="0"/>
                <a:ea typeface="Calibri" panose="020F0502020204030204" pitchFamily="34" charset="0"/>
              </a:rPr>
              <a:t>Suburani</a:t>
            </a:r>
            <a:r>
              <a:rPr lang="en-US" sz="1400" dirty="0">
                <a:solidFill>
                  <a:srgbClr val="000000"/>
                </a:solidFill>
                <a:latin typeface="Calibri" panose="020F0502020204030204" pitchFamily="34" charset="0"/>
                <a:ea typeface="Calibri" panose="020F0502020204030204" pitchFamily="34" charset="0"/>
              </a:rPr>
              <a:t> online. </a:t>
            </a:r>
          </a:p>
          <a:p>
            <a:endParaRPr lang="en-US" sz="1400"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412228"/>
            <a:ext cx="4736212" cy="1281627"/>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6:</a:t>
            </a:r>
          </a:p>
          <a:p>
            <a:endParaRPr lang="en-US" sz="1400" dirty="0">
              <a:solidFill>
                <a:srgbClr val="000000"/>
              </a:solidFill>
              <a:latin typeface="Calibri" panose="020F0502020204030204" pitchFamily="34" charset="0"/>
              <a:ea typeface="Calibri" panose="020F0502020204030204" pitchFamily="34" charset="0"/>
            </a:endParaRPr>
          </a:p>
          <a:p>
            <a:r>
              <a:rPr lang="en-US" sz="1400" dirty="0">
                <a:solidFill>
                  <a:srgbClr val="000000"/>
                </a:solidFill>
                <a:latin typeface="Calibri" panose="020F0502020204030204" pitchFamily="34" charset="0"/>
                <a:ea typeface="Calibri" panose="020F0502020204030204" pitchFamily="34" charset="0"/>
              </a:rPr>
              <a:t>Vita Romana poster / presentation</a:t>
            </a:r>
            <a:endParaRPr lang="en-US" sz="1400"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4373" y="3835255"/>
            <a:ext cx="4736212" cy="786698"/>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7 : </a:t>
            </a:r>
            <a:r>
              <a:rPr lang="en-US" sz="1400" dirty="0">
                <a:solidFill>
                  <a:srgbClr val="000000"/>
                </a:solidFill>
                <a:latin typeface="Calibri" panose="020F0502020204030204" pitchFamily="34" charset="0"/>
                <a:ea typeface="Calibri" panose="020F0502020204030204" pitchFamily="34" charset="0"/>
              </a:rPr>
              <a:t>Revision for T1 Assessment</a:t>
            </a:r>
            <a:endParaRPr lang="en-GB" sz="1400"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Key Vocabulary: </a:t>
            </a:r>
            <a:r>
              <a:rPr lang="en-US" sz="1400" dirty="0">
                <a:solidFill>
                  <a:srgbClr val="000000"/>
                </a:solidFill>
                <a:latin typeface="Calibri" panose="020F0502020204030204" pitchFamily="34" charset="0"/>
                <a:ea typeface="Calibri" panose="020F0502020204030204" pitchFamily="34" charset="0"/>
              </a:rPr>
              <a:t>Rome, </a:t>
            </a:r>
            <a:r>
              <a:rPr lang="en-US" sz="1400" dirty="0" err="1">
                <a:solidFill>
                  <a:srgbClr val="000000"/>
                </a:solidFill>
                <a:latin typeface="Calibri" panose="020F0502020204030204" pitchFamily="34" charset="0"/>
                <a:ea typeface="Calibri" panose="020F0502020204030204" pitchFamily="34" charset="0"/>
              </a:rPr>
              <a:t>Subura</a:t>
            </a:r>
            <a:r>
              <a:rPr lang="en-US" sz="1400" dirty="0">
                <a:solidFill>
                  <a:srgbClr val="000000"/>
                </a:solidFill>
                <a:latin typeface="Calibri" panose="020F0502020204030204" pitchFamily="34" charset="0"/>
                <a:ea typeface="Calibri" panose="020F0502020204030204" pitchFamily="34" charset="0"/>
              </a:rPr>
              <a:t>, insula, </a:t>
            </a:r>
            <a:r>
              <a:rPr lang="en-US" sz="1400" dirty="0" err="1">
                <a:solidFill>
                  <a:srgbClr val="000000"/>
                </a:solidFill>
                <a:latin typeface="Calibri" panose="020F0502020204030204" pitchFamily="34" charset="0"/>
                <a:ea typeface="Calibri" panose="020F0502020204030204" pitchFamily="34" charset="0"/>
              </a:rPr>
              <a:t>laboro</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popina</a:t>
            </a:r>
            <a:r>
              <a:rPr lang="en-US" sz="1400" dirty="0">
                <a:solidFill>
                  <a:srgbClr val="000000"/>
                </a:solidFill>
                <a:latin typeface="Calibri" panose="020F0502020204030204" pitchFamily="34" charset="0"/>
                <a:ea typeface="Calibri" panose="020F0502020204030204" pitchFamily="34" charset="0"/>
              </a:rPr>
              <a:t>, </a:t>
            </a:r>
            <a:r>
              <a:rPr lang="en-US" sz="1400" dirty="0" err="1">
                <a:solidFill>
                  <a:srgbClr val="000000"/>
                </a:solidFill>
                <a:latin typeface="Calibri" panose="020F0502020204030204" pitchFamily="34" charset="0"/>
                <a:ea typeface="Calibri" panose="020F0502020204030204" pitchFamily="34" charset="0"/>
              </a:rPr>
              <a:t>turba</a:t>
            </a:r>
            <a:r>
              <a:rPr lang="en-US" sz="1400" dirty="0">
                <a:solidFill>
                  <a:srgbClr val="000000"/>
                </a:solidFill>
                <a:latin typeface="Calibri" panose="020F0502020204030204" pitchFamily="34" charset="0"/>
                <a:ea typeface="Calibri" panose="020F0502020204030204" pitchFamily="34" charset="0"/>
              </a:rPr>
              <a:t>, vinum, amicus, forum </a:t>
            </a:r>
          </a:p>
        </p:txBody>
      </p:sp>
      <p:sp>
        <p:nvSpPr>
          <p:cNvPr id="13" name="Textbox 33">
            <a:extLst>
              <a:ext uri="{FF2B5EF4-FFF2-40B4-BE49-F238E27FC236}">
                <a16:creationId xmlns:a16="http://schemas.microsoft.com/office/drawing/2014/main" id="{F859FBB5-D014-40E9-981E-0BCABBDD84C8}"/>
              </a:ext>
            </a:extLst>
          </p:cNvPr>
          <p:cNvSpPr txBox="1">
            <a:spLocks/>
          </p:cNvSpPr>
          <p:nvPr/>
        </p:nvSpPr>
        <p:spPr>
          <a:xfrm>
            <a:off x="5044373" y="4785930"/>
            <a:ext cx="4736212" cy="1281627"/>
          </a:xfrm>
          <a:prstGeom prst="rect">
            <a:avLst/>
          </a:prstGeom>
          <a:noFill/>
          <a:ln w="12700">
            <a:solidFill>
              <a:srgbClr val="000000"/>
            </a:solidFill>
            <a:prstDash val="solid"/>
          </a:ln>
        </p:spPr>
        <p:txBody>
          <a:bodyPr wrap="square" lIns="0" tIns="0" rIns="0" bIns="0" rtlCol="0">
            <a:noAutofit/>
          </a:bodyPr>
          <a:lstStyle/>
          <a:p>
            <a:r>
              <a:rPr lang="en-US" sz="1400"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8: </a:t>
            </a:r>
          </a:p>
          <a:p>
            <a:endParaRPr lang="en-US" sz="1400" b="1" dirty="0">
              <a:solidFill>
                <a:srgbClr val="000000"/>
              </a:solidFill>
              <a:latin typeface="Calibri" panose="020F0502020204030204" pitchFamily="34" charset="0"/>
              <a:ea typeface="Calibri" panose="020F0502020204030204" pitchFamily="34" charset="0"/>
            </a:endParaRPr>
          </a:p>
          <a:p>
            <a:r>
              <a:rPr lang="en-US" sz="1400" dirty="0">
                <a:solidFill>
                  <a:srgbClr val="000000"/>
                </a:solidFill>
                <a:latin typeface="Calibri" panose="020F0502020204030204" pitchFamily="34" charset="0"/>
                <a:ea typeface="Calibri" panose="020F0502020204030204" pitchFamily="34" charset="0"/>
              </a:rPr>
              <a:t>What can you say about cases and declensions? Give a few examples. </a:t>
            </a:r>
            <a:endParaRPr lang="en-GB" sz="14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71227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History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the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44794"/>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1. Choose your research topic from the list provided.</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2. In one paragraph, explain why you chose this topic to research.</a:t>
            </a:r>
            <a:endParaRPr lang="en-GB" b="1" dirty="0">
              <a:latin typeface="Calibri" panose="020F0502020204030204" pitchFamily="34" charset="0"/>
              <a:ea typeface="Calibri" panose="020F0502020204030204" pitchFamily="34" charset="0"/>
            </a:endParaRP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3. Discover and write down three interesting facts about your chosen research topic.</a:t>
            </a:r>
            <a:endParaRPr lang="en-GB" b="1"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marL="81280">
              <a:spcBef>
                <a:spcPts val="35"/>
              </a:spcBef>
              <a:spcAft>
                <a:spcPts val="0"/>
              </a:spcAft>
            </a:pPr>
            <a:endParaRPr lang="en-US" sz="1200" b="1" dirty="0">
              <a:latin typeface="Calibri" panose="020F0502020204030204" pitchFamily="34" charset="0"/>
              <a:ea typeface="Calibri" panose="020F0502020204030204" pitchFamily="34" charset="0"/>
            </a:endParaRPr>
          </a:p>
          <a:p>
            <a:pPr marL="81280">
              <a:spcBef>
                <a:spcPts val="35"/>
              </a:spcBef>
              <a:spcAft>
                <a:spcPts val="0"/>
              </a:spcAft>
            </a:pPr>
            <a:r>
              <a:rPr lang="en-US" sz="1200" b="1" dirty="0">
                <a:latin typeface="Calibri" panose="020F0502020204030204" pitchFamily="34" charset="0"/>
                <a:ea typeface="Calibri" panose="020F0502020204030204" pitchFamily="34" charset="0"/>
              </a:rPr>
              <a:t>Your research project requires you to know when the events you are investigating occurred. This week, complete the timeline page in your independent learning book. Plot the key dates for your chosen topic.</a:t>
            </a:r>
            <a:endParaRPr lang="en-GB" sz="14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 your independent learning task will be to start to complete an information sheet on your chosen topic. This week, make a plan for your information sheet. There is a planning page in your booklet for this. Once you have made your plan, make a start on your project.</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marR="283210">
              <a:lnSpc>
                <a:spcPct val="96000"/>
              </a:lnSpc>
            </a:pPr>
            <a:r>
              <a:rPr lang="en-US" sz="1200" b="1" dirty="0">
                <a:solidFill>
                  <a:srgbClr val="000000"/>
                </a:solidFill>
                <a:latin typeface="Calibri" panose="020F0502020204030204" pitchFamily="34" charset="0"/>
                <a:ea typeface="Calibri" panose="020F0502020204030204" pitchFamily="34" charset="0"/>
              </a:rPr>
              <a:t>For this week’s independent learning task, you are required to </a:t>
            </a:r>
            <a:r>
              <a:rPr lang="en-US" sz="1200" b="1" u="sng" dirty="0">
                <a:solidFill>
                  <a:srgbClr val="000000"/>
                </a:solidFill>
                <a:latin typeface="Calibri" panose="020F0502020204030204" pitchFamily="34" charset="0"/>
                <a:ea typeface="Calibri" panose="020F0502020204030204" pitchFamily="34" charset="0"/>
              </a:rPr>
              <a:t>complete</a:t>
            </a:r>
            <a:r>
              <a:rPr lang="en-US" sz="1200" b="1" dirty="0">
                <a:solidFill>
                  <a:srgbClr val="000000"/>
                </a:solidFill>
                <a:latin typeface="Calibri" panose="020F0502020204030204" pitchFamily="34" charset="0"/>
                <a:ea typeface="Calibri" panose="020F0502020204030204" pitchFamily="34" charset="0"/>
              </a:rPr>
              <a:t> your information sheet. Remember that your work must be illustrated. It must also describe in detail the topic you have chosen for your research.</a:t>
            </a:r>
            <a:endParaRPr lang="en-GB"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680"/>
              </a:lnSpc>
            </a:pPr>
            <a:r>
              <a:rPr lang="en-US" sz="1200" b="1" dirty="0">
                <a:solidFill>
                  <a:srgbClr val="000000"/>
                </a:solidFill>
                <a:latin typeface="Calibri" panose="020F0502020204030204" pitchFamily="34" charset="0"/>
                <a:ea typeface="Calibri" panose="020F0502020204030204" pitchFamily="34" charset="0"/>
              </a:rPr>
              <a:t>Now that you have completed your first research project, it is time to reflect on what went well, and what you might do differently next time.</a:t>
            </a:r>
            <a:endParaRPr lang="en-GB" sz="16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i="1" dirty="0">
                <a:latin typeface="Calibri" panose="020F0502020204030204" pitchFamily="34" charset="0"/>
                <a:ea typeface="Calibri" panose="020F0502020204030204" pitchFamily="34" charset="0"/>
              </a:rPr>
              <a:t>Militarism, Alliances, Imperialism, Nationalism, Britain, Germany, France, Russia, Austria-Hungary, Italy, the Ottoman Empire, Schlieffen, Belgium, Trench, Artillery, Shell</a:t>
            </a:r>
            <a:r>
              <a:rPr lang="en-US" sz="1200" b="1" i="1">
                <a:latin typeface="Calibri" panose="020F0502020204030204" pitchFamily="34" charset="0"/>
                <a:ea typeface="Calibri" panose="020F0502020204030204" pitchFamily="34" charset="0"/>
              </a:rPr>
              <a:t>, Casualties</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33467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Geography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100" b="1" dirty="0">
                <a:solidFill>
                  <a:srgbClr val="000000"/>
                </a:solidFill>
                <a:effectLst/>
                <a:latin typeface="Calibri" panose="020F0502020204030204" pitchFamily="34" charset="0"/>
                <a:ea typeface="Calibri" panose="020F0502020204030204" pitchFamily="34" charset="0"/>
              </a:rPr>
              <a:t> </a:t>
            </a:r>
            <a:r>
              <a:rPr lang="en-US" sz="1200" b="1" dirty="0">
                <a:solidFill>
                  <a:srgbClr val="000000"/>
                </a:solidFill>
                <a:effectLst/>
                <a:latin typeface="Calibri" panose="020F0502020204030204" pitchFamily="34" charset="0"/>
                <a:ea typeface="Calibri" panose="020F0502020204030204" pitchFamily="34" charset="0"/>
              </a:rPr>
              <a:t>Week </a:t>
            </a:r>
            <a:r>
              <a:rPr lang="en-US" sz="1200" b="1" dirty="0">
                <a:solidFill>
                  <a:srgbClr val="000000"/>
                </a:solidFill>
                <a:latin typeface="Calibri" panose="020F0502020204030204" pitchFamily="34" charset="0"/>
                <a:ea typeface="Calibri" panose="020F0502020204030204" pitchFamily="34" charset="0"/>
              </a:rPr>
              <a:t>2:</a:t>
            </a:r>
          </a:p>
          <a:p>
            <a:endParaRPr lang="en-GB" sz="1200" dirty="0"/>
          </a:p>
          <a:p>
            <a:r>
              <a:rPr lang="en-GB" sz="1200" dirty="0"/>
              <a:t>Work through the tasks set on Seneca investigating how cold environments are interdependent. </a:t>
            </a:r>
          </a:p>
          <a:p>
            <a:endParaRPr lang="en-GB" sz="1200" dirty="0"/>
          </a:p>
          <a:p>
            <a:r>
              <a:rPr lang="en-GB" sz="1200" dirty="0"/>
              <a:t>The assignment will become active on Teams. </a:t>
            </a:r>
          </a:p>
          <a:p>
            <a:pPr>
              <a:spcBef>
                <a:spcPts val="1390"/>
              </a:spcBef>
              <a:tabLst>
                <a:tab pos="251460" algn="l"/>
              </a:tabLst>
            </a:pPr>
            <a:endParaRPr lang="en-US" sz="11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endParaRPr lang="en-GB" sz="1200" dirty="0"/>
          </a:p>
          <a:p>
            <a:r>
              <a:rPr lang="en-GB" sz="1200" dirty="0"/>
              <a:t>Work through the tasks set on Seneca investigating how plants have adapted to cold environments. </a:t>
            </a:r>
          </a:p>
          <a:p>
            <a:endParaRPr lang="en-GB" sz="1200" dirty="0"/>
          </a:p>
          <a:p>
            <a:r>
              <a:rPr lang="en-GB" sz="1200" dirty="0"/>
              <a:t>The assignment will become active on Teams.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endParaRPr lang="en-US" sz="1200" b="1" dirty="0">
              <a:solidFill>
                <a:srgbClr val="000000"/>
              </a:solidFill>
              <a:latin typeface="Calibri" panose="020F0502020204030204" pitchFamily="34" charset="0"/>
              <a:ea typeface="Calibri" panose="020F0502020204030204" pitchFamily="34" charset="0"/>
            </a:endParaRPr>
          </a:p>
          <a:p>
            <a:r>
              <a:rPr lang="en-GB" sz="1200" dirty="0"/>
              <a:t>Work through the tasks set on Seneca investigating how animals have adapted to cold environments. </a:t>
            </a:r>
          </a:p>
          <a:p>
            <a:endParaRPr lang="en-GB" sz="1200" dirty="0"/>
          </a:p>
          <a:p>
            <a:r>
              <a:rPr lang="en-GB" sz="1200" dirty="0"/>
              <a:t>The assignment will become active on Teams.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endParaRPr lang="en-GB" sz="1200" dirty="0"/>
          </a:p>
          <a:p>
            <a:r>
              <a:rPr lang="en-GB" sz="1200" dirty="0"/>
              <a:t>Work through the tasks set on Seneca investigating the biodiversity of cold environments. </a:t>
            </a:r>
          </a:p>
          <a:p>
            <a:endParaRPr lang="en-GB" sz="1200" dirty="0"/>
          </a:p>
          <a:p>
            <a:r>
              <a:rPr lang="en-GB" sz="1200" dirty="0"/>
              <a:t>The assignment will become active on Teams.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Alaska and Svalbard as case studies of a cold environments.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Work through the tasks set on Seneca Investigating how we can sustainably manage cold environments.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The assignment will become active on Teams.</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Interdependent, harsh, Arctic berry, large surface area, insulation, fur, biodiversity, extreme, fragile, exploitation and sustainable management.</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0371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title page design for the Human Form project.</a:t>
            </a: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Year 9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Research portraiture in art. Create a PowerPoint slide with images and information.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br>
              <a:rPr lang="en-US" sz="1200" b="1" dirty="0">
                <a:solidFill>
                  <a:srgbClr val="000000"/>
                </a:solidFill>
                <a:latin typeface="Calibri" panose="020F0502020204030204" pitchFamily="34" charset="0"/>
                <a:ea typeface="Calibri" panose="020F0502020204030204" pitchFamily="34" charset="0"/>
              </a:rPr>
            </a:b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Create a mood board of hands in Art. Find and use examples of drawing, painting and sculpture.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Sit in front of a mirror and create a line drawn self-portrait using pencil </a:t>
            </a:r>
            <a:r>
              <a:rPr lang="en-US" sz="1200">
                <a:solidFill>
                  <a:srgbClr val="000000"/>
                </a:solidFill>
                <a:latin typeface="Calibri" panose="020F0502020204030204" pitchFamily="34" charset="0"/>
                <a:ea typeface="Calibri" panose="020F0502020204030204" pitchFamily="34" charset="0"/>
              </a:rPr>
              <a:t>or pen.</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Take close-up photographs of facial features and present these on a PowerPoint slide. Please include the following: eyes, nose, mouth and ears.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Draw a self-portrait using line and tone. Observe yourself in a reflective object e.g. a mirror, spoon or shiny kettle.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br>
              <a:rPr lang="en-US" sz="1200" b="1" dirty="0">
                <a:solidFill>
                  <a:srgbClr val="000000"/>
                </a:solidFill>
                <a:latin typeface="Calibri" panose="020F0502020204030204" pitchFamily="34" charset="0"/>
                <a:ea typeface="Calibri" panose="020F0502020204030204" pitchFamily="34" charset="0"/>
              </a:rPr>
            </a:br>
            <a:br>
              <a:rPr lang="en-US" sz="1200" b="1" dirty="0">
                <a:solidFill>
                  <a:srgbClr val="000000"/>
                </a:solidFill>
                <a:latin typeface="Calibri" panose="020F0502020204030204" pitchFamily="34" charset="0"/>
                <a:ea typeface="Calibri" panose="020F0502020204030204" pitchFamily="34" charset="0"/>
              </a:rPr>
            </a:br>
            <a:r>
              <a:rPr lang="en-US" sz="1200" b="1" dirty="0">
                <a:solidFill>
                  <a:srgbClr val="000000"/>
                </a:solidFill>
                <a:latin typeface="Calibri" panose="020F0502020204030204" pitchFamily="34" charset="0"/>
                <a:ea typeface="Calibri" panose="020F0502020204030204" pitchFamily="34" charset="0"/>
              </a:rPr>
              <a:t>R</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esearch</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the work of artist Kris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Trappeniers</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Create a PowerPoint slide of images of his work. </a:t>
            </a:r>
          </a:p>
          <a:p>
            <a:pPr>
              <a:spcBef>
                <a:spcPts val="1390"/>
              </a:spcBef>
              <a:tabLst>
                <a:tab pos="251460" algn="l"/>
              </a:tabLst>
            </a:pPr>
            <a:br>
              <a:rPr lang="en-US" sz="1200" b="1" dirty="0">
                <a:solidFill>
                  <a:srgbClr val="000000"/>
                </a:solidFill>
                <a:latin typeface="Calibri" panose="020F0502020204030204" pitchFamily="34" charset="0"/>
                <a:ea typeface="Calibri" panose="020F0502020204030204" pitchFamily="34" charset="0"/>
              </a:rPr>
            </a:br>
            <a:r>
              <a:rPr lang="en-US" sz="1200" b="1" dirty="0">
                <a:solidFill>
                  <a:srgbClr val="000000"/>
                </a:solidFill>
                <a:latin typeface="Calibri" panose="020F0502020204030204" pitchFamily="34" charset="0"/>
                <a:ea typeface="Calibri" panose="020F0502020204030204" pitchFamily="34" charset="0"/>
              </a:rPr>
              <a:t>I</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Portraiture, facial features, proportion, pose, expression, character, continuous line drawing, wire drawing, mixed media, masks from different cultures, cubism, multiple viewpoints, perspective, human anatomy, figure drawing and painting, sculpture, charcoal.</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42737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a:solidFill>
                  <a:srgbClr val="000000"/>
                </a:solidFill>
                <a:latin typeface="Calibri" panose="020F0502020204030204" pitchFamily="34" charset="0"/>
                <a:ea typeface="Calibri" panose="020F0502020204030204" pitchFamily="34" charset="0"/>
              </a:rPr>
              <a:t>Week 1: Bertolt Brecht</a:t>
            </a:r>
          </a:p>
          <a:p>
            <a:pPr>
              <a:spcBef>
                <a:spcPts val="1390"/>
              </a:spcBef>
              <a:tabLst>
                <a:tab pos="251460" algn="l"/>
              </a:tabLst>
            </a:pPr>
            <a:r>
              <a:rPr lang="en-US" sz="1200">
                <a:solidFill>
                  <a:srgbClr val="000000"/>
                </a:solidFill>
                <a:latin typeface="Calibri" panose="020F0502020204030204" pitchFamily="34" charset="0"/>
                <a:ea typeface="Calibri" panose="020F0502020204030204" pitchFamily="34" charset="0"/>
              </a:rPr>
              <a:t>This term we are studying Bertolt Brecht.  Write a mini fact file about Brecht explaining where and when he was born, when he died, what his thoughts were about theatre, and five of the plays that he wrote.</a:t>
            </a:r>
            <a:endParaRPr lang="en-US" sz="1200" dirty="0">
              <a:solidFill>
                <a:srgbClr val="000000"/>
              </a:solidFill>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a:solidFill>
                  <a:schemeClr val="bg1"/>
                </a:solidFill>
              </a:rPr>
              <a:t>Drama Year 9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2: </a:t>
            </a:r>
            <a:r>
              <a:rPr lang="en-US" sz="1200" b="1" dirty="0" err="1">
                <a:solidFill>
                  <a:srgbClr val="000000"/>
                </a:solidFill>
                <a:latin typeface="Calibri" panose="020F0502020204030204" pitchFamily="34" charset="0"/>
                <a:ea typeface="Calibri" panose="020F0502020204030204" pitchFamily="34" charset="0"/>
              </a:rPr>
              <a:t>Gestus</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Using a mirror to help you, practice a series of different </a:t>
            </a:r>
            <a:r>
              <a:rPr lang="en-US" sz="1200" dirty="0" err="1">
                <a:solidFill>
                  <a:srgbClr val="000000"/>
                </a:solidFill>
                <a:latin typeface="Calibri" panose="020F0502020204030204" pitchFamily="34" charset="0"/>
                <a:ea typeface="Calibri" panose="020F0502020204030204" pitchFamily="34" charset="0"/>
              </a:rPr>
              <a:t>Gestus</a:t>
            </a:r>
            <a:r>
              <a:rPr lang="en-US" sz="1200" dirty="0">
                <a:solidFill>
                  <a:srgbClr val="000000"/>
                </a:solidFill>
                <a:latin typeface="Calibri" panose="020F0502020204030204" pitchFamily="34" charset="0"/>
                <a:ea typeface="Calibri" panose="020F0502020204030204" pitchFamily="34" charset="0"/>
              </a:rPr>
              <a:t>.  Make sure that this movement is exaggerated in order to really bring out the over the top nature that Brecht intended through his work.</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a:solidFill>
                  <a:srgbClr val="000000"/>
                </a:solidFill>
                <a:latin typeface="Calibri" panose="020F0502020204030204" pitchFamily="34" charset="0"/>
                <a:ea typeface="Calibri" panose="020F0502020204030204" pitchFamily="34" charset="0"/>
              </a:rPr>
              <a:t>Week 3: Banksy</a:t>
            </a:r>
          </a:p>
          <a:p>
            <a:pPr>
              <a:spcBef>
                <a:spcPts val="1390"/>
              </a:spcBef>
              <a:tabLst>
                <a:tab pos="251460" algn="l"/>
              </a:tabLst>
            </a:pPr>
            <a:r>
              <a:rPr lang="en-US" sz="1200">
                <a:solidFill>
                  <a:srgbClr val="000000"/>
                </a:solidFill>
                <a:latin typeface="Calibri" panose="020F0502020204030204" pitchFamily="34" charset="0"/>
                <a:ea typeface="Calibri" panose="020F0502020204030204" pitchFamily="34" charset="0"/>
              </a:rPr>
              <a:t>We are using some of the work of the street artist Banksy in our lessons.  Research another piece of artwork that he has done and find out what his political meaning for creating the piece is.</a:t>
            </a:r>
            <a:endParaRPr lang="en-US" sz="1200"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4: </a:t>
            </a:r>
            <a:r>
              <a:rPr lang="en-GB" sz="1200" b="1" dirty="0">
                <a:solidFill>
                  <a:srgbClr val="000000"/>
                </a:solidFill>
                <a:latin typeface="Calibri" panose="020F0502020204030204" pitchFamily="34" charset="0"/>
                <a:ea typeface="Calibri" panose="020F0502020204030204" pitchFamily="34" charset="0"/>
              </a:rPr>
              <a:t>Placards</a:t>
            </a: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Brecht liked to use placards in his work to emphasis the points that he was trying to make.  Design your own placard for a cause that you believe in – that can be a large scale cause, or something more personal.</a:t>
            </a:r>
            <a:endParaRPr lang="en-US" sz="1200"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5: </a:t>
            </a:r>
            <a:r>
              <a:rPr lang="en-GB" sz="1200" b="1" dirty="0">
                <a:solidFill>
                  <a:srgbClr val="000000"/>
                </a:solidFill>
                <a:latin typeface="Calibri" panose="020F0502020204030204" pitchFamily="34" charset="0"/>
                <a:ea typeface="Calibri" panose="020F0502020204030204" pitchFamily="34" charset="0"/>
              </a:rPr>
              <a:t>Rehearsal</a:t>
            </a: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Find ten minutes at the start of a break or lunchtime with your group to go over the performance so far.  Focus on making sure you have covered everything that you need to be doing for your final performance.</a:t>
            </a:r>
            <a:endParaRPr lang="en-US" sz="1200"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b="1" dirty="0">
                <a:solidFill>
                  <a:srgbClr val="000000"/>
                </a:solidFill>
                <a:latin typeface="Calibri" panose="020F0502020204030204" pitchFamily="34" charset="0"/>
                <a:ea typeface="Calibri" panose="020F0502020204030204" pitchFamily="34" charset="0"/>
              </a:rPr>
              <a:t> Key vocabulary: Epic theatre, Political Theatre, </a:t>
            </a:r>
            <a:r>
              <a:rPr lang="en-US" sz="1200" b="1" dirty="0" err="1">
                <a:solidFill>
                  <a:srgbClr val="000000"/>
                </a:solidFill>
                <a:latin typeface="Calibri" panose="020F0502020204030204" pitchFamily="34" charset="0"/>
                <a:ea typeface="Calibri" panose="020F0502020204030204" pitchFamily="34" charset="0"/>
              </a:rPr>
              <a:t>Gestus</a:t>
            </a:r>
            <a:r>
              <a:rPr lang="en-US" sz="1200" b="1" dirty="0">
                <a:solidFill>
                  <a:srgbClr val="000000"/>
                </a:solidFill>
                <a:latin typeface="Calibri" panose="020F0502020204030204" pitchFamily="34" charset="0"/>
                <a:ea typeface="Calibri" panose="020F0502020204030204" pitchFamily="34" charset="0"/>
              </a:rPr>
              <a:t>, Exaggeration, Placards, Freeze Frames, Tableaux</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latin typeface="Calibri" panose="020F0502020204030204" pitchFamily="34" charset="0"/>
                <a:ea typeface="Calibri" panose="020F0502020204030204" pitchFamily="34" charset="0"/>
              </a:rPr>
              <a:t> Week 6: Reflection</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Think over the work that you have done this term on Brecht.  Write a reflection of this working, thinking about what went really well, and what needed some improvements.</a:t>
            </a: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a:solidFill>
                  <a:srgbClr val="000000"/>
                </a:solidFill>
                <a:latin typeface="Calibri" panose="020F0502020204030204" pitchFamily="34" charset="0"/>
                <a:ea typeface="Calibri" panose="020F0502020204030204" pitchFamily="34" charset="0"/>
              </a:rPr>
              <a:t> Week 7: Brecht Plays</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As well as being a theatre practitioner, Bertolt Brecht wrote many plays.  Do some research into one of them and produce for me a information pack about this play, telling me about its original production and the meaning behind it.</a:t>
            </a:r>
          </a:p>
        </p:txBody>
      </p:sp>
    </p:spTree>
    <p:extLst>
      <p:ext uri="{BB962C8B-B14F-4D97-AF65-F5344CB8AC3E}">
        <p14:creationId xmlns:p14="http://schemas.microsoft.com/office/powerpoint/2010/main" val="2609580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9 </a:t>
            </a:r>
            <a:r>
              <a:rPr lang="en-GB" sz="2400">
                <a:solidFill>
                  <a:schemeClr val="bg1"/>
                </a:solidFill>
              </a:rPr>
              <a:t>Music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2:</a:t>
            </a: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Calibri"/>
                <a:cs typeface="Calibri"/>
              </a:rPr>
              <a:t>What is Middle C?</a:t>
            </a: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hlinkClick r:id="rId2"/>
              </a:rPr>
              <a:t>https://www.musictheoryacademy.com/how-to-read-sheet-music/middle-c/</a:t>
            </a: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a:t>
            </a:r>
          </a:p>
          <a:p>
            <a:pPr marL="90170"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next lesson</a:t>
            </a: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3:</a:t>
            </a:r>
            <a:endPar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t>What is Pitch?</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3"/>
              </a:rPr>
              <a:t> https://www.musictheoryacademy.com/how-to-read-sheet-music/pitch/</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next lesson</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Week 4:</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t>The treble clef</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3"/>
              </a:rPr>
              <a:t> </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4"/>
              </a:rPr>
              <a:t>https://www.musictheoryacademy.com/how-to-read-sheet-music/treble-clef/</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a:t>
            </a:r>
            <a:r>
              <a:rPr kumimoji="0" lang="en-US" sz="9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mn-cs"/>
              </a:rPr>
              <a:t>next lesson</a:t>
            </a:r>
            <a:endPar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5:</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t>Note lengths</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3"/>
              </a:rPr>
              <a:t> </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5"/>
              </a:rPr>
              <a:t>https://www.musictheoryacademy.com/how-to-read-sheet-music/note-lengths/</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next lesson</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Musical notes, pitch, clef, rhythms, note value, semibreve, crotchet, minim, semiquaver </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Week 6:</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t>Basic Rhythms</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3"/>
              </a:rPr>
              <a:t> </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6"/>
              </a:rPr>
              <a:t>https://www.musictheoryacademy.com/how-to-read-sheet-music/reading-straight-rhythms/</a:t>
            </a:r>
            <a:r>
              <a:rPr kumimoji="0" lang="en-US" sz="900" b="1"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next lesson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pPr marL="0" marR="0" lvl="0" indent="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9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 Week 7:</a:t>
            </a:r>
          </a:p>
          <a:p>
            <a:pPr marL="180975" marR="0" lvl="0" indent="-95250" algn="l" defTabSz="457200" rtl="0" eaLnBrk="1" fontAlgn="auto" latinLnBrk="0" hangingPunct="1">
              <a:lnSpc>
                <a:spcPct val="100000"/>
              </a:lnSpc>
              <a:spcBef>
                <a:spcPts val="1043"/>
              </a:spcBef>
              <a:spcAft>
                <a:spcPts val="0"/>
              </a:spcAft>
              <a:buClrTx/>
              <a:buSzTx/>
              <a:buFontTx/>
              <a:buNone/>
              <a:tabLst>
                <a:tab pos="188595" algn="l"/>
              </a:tabLst>
              <a:defRPr/>
            </a:pPr>
            <a:r>
              <a:rPr kumimoji="0" lang="en-US" sz="1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a:rPr>
              <a:t>Dynamics</a:t>
            </a:r>
          </a:p>
          <a:p>
            <a:pPr marL="85725" marR="0" lvl="0" indent="0" algn="l" defTabSz="457200" rtl="0" eaLnBrk="1" fontAlgn="auto" latinLnBrk="0" hangingPunct="1">
              <a:lnSpc>
                <a:spcPct val="100000"/>
              </a:lnSpc>
              <a:spcBef>
                <a:spcPts val="1390"/>
              </a:spcBef>
              <a:spcAft>
                <a:spcPts val="0"/>
              </a:spcAft>
              <a:buClrTx/>
              <a:buSzTx/>
              <a:buFontTx/>
              <a:buNone/>
              <a:tabLst>
                <a:tab pos="251460" algn="l"/>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3"/>
              </a:rPr>
              <a:t> </a:t>
            </a:r>
            <a:r>
              <a:rPr kumimoji="0" lang="en-US" sz="1000" b="1" i="0" u="none" strike="noStrike" kern="1200" cap="none" spc="0" normalizeH="0" baseline="0" noProof="0" dirty="0">
                <a:ln>
                  <a:noFill/>
                </a:ln>
                <a:solidFill>
                  <a:prstClr val="black"/>
                </a:solidFill>
                <a:effectLst/>
                <a:uLnTx/>
                <a:uFillTx/>
                <a:latin typeface="Calibri" panose="020F0502020204030204"/>
                <a:ea typeface="Calibri"/>
                <a:cs typeface="Calibri"/>
                <a:hlinkClick r:id="rId7"/>
              </a:rPr>
              <a:t>https://www.musictheoryacademy.com/how-to-read-sheet-music/dynamics/</a:t>
            </a:r>
            <a:r>
              <a:rPr kumimoji="0" lang="en-US" sz="1000" b="1" i="0" u="none" strike="noStrike" kern="1200" cap="none" spc="0" normalizeH="0" baseline="0" noProof="0" dirty="0">
                <a:ln>
                  <a:noFill/>
                </a:ln>
                <a:solidFill>
                  <a:prstClr val="black"/>
                </a:solidFill>
                <a:effectLst/>
                <a:uLnTx/>
                <a:uFillTx/>
                <a:latin typeface="Calibri" panose="020F0502020204030204"/>
                <a:ea typeface="Calibri"/>
                <a:cs typeface="Calibri"/>
              </a:rPr>
              <a:t> </a:t>
            </a:r>
            <a:br>
              <a:rPr kumimoji="0" lang="en-US" sz="1000" b="1" i="0" u="none" strike="noStrike" kern="1200" cap="none" spc="0" normalizeH="0" baseline="0" noProof="0" dirty="0">
                <a:ln>
                  <a:noFill/>
                </a:ln>
                <a:solidFill>
                  <a:prstClr val="black"/>
                </a:solidFill>
                <a:effectLst/>
                <a:uLnTx/>
                <a:uFillTx/>
                <a:latin typeface="Calibri" panose="020F0502020204030204"/>
                <a:ea typeface="Calibri"/>
                <a:cs typeface="Calibri"/>
              </a:rPr>
            </a:br>
            <a:r>
              <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Read the information, take a few notes and be prepared to answer questions at the start of next lesson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046468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38554"/>
          </a:xfrm>
          <a:prstGeom prst="rect">
            <a:avLst/>
          </a:prstGeom>
          <a:solidFill>
            <a:srgbClr val="FF0000"/>
          </a:solidFill>
          <a:ln w="28575">
            <a:solidFill>
              <a:schemeClr val="tx1"/>
            </a:solidFill>
          </a:ln>
        </p:spPr>
        <p:txBody>
          <a:bodyPr wrap="square" rtlCol="0">
            <a:spAutoFit/>
          </a:bodyPr>
          <a:lstStyle/>
          <a:p>
            <a:pPr algn="ctr"/>
            <a:r>
              <a:rPr lang="en-GB" sz="1600" b="1" dirty="0">
                <a:solidFill>
                  <a:schemeClr val="bg1"/>
                </a:solidFill>
                <a:latin typeface="Arial" panose="020B0604020202020204" pitchFamily="34" charset="0"/>
                <a:cs typeface="Arial" panose="020B0604020202020204" pitchFamily="34" charset="0"/>
              </a:rPr>
              <a:t>Year 9 - Physical </a:t>
            </a:r>
            <a:r>
              <a:rPr lang="en-GB" sz="1600" b="1">
                <a:solidFill>
                  <a:schemeClr val="bg1"/>
                </a:solidFill>
                <a:latin typeface="Arial" panose="020B0604020202020204" pitchFamily="34" charset="0"/>
                <a:cs typeface="Arial" panose="020B0604020202020204" pitchFamily="34" charset="0"/>
              </a:rPr>
              <a:t>Education Term 1</a:t>
            </a:r>
            <a:endParaRPr lang="en-GB" sz="1600" b="1" dirty="0">
              <a:solidFill>
                <a:schemeClr val="bg1"/>
              </a:solidFill>
              <a:latin typeface="Arial" panose="020B060402020202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41751" y="1938441"/>
            <a:ext cx="4736212" cy="140734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Activity 1 Week 1 - Teams</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Focus – Muscles (Upper Body)</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Organiser Pages 3 &amp; 4</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page 3 and answer the questions on page 4</a:t>
            </a: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5415" y="3511752"/>
            <a:ext cx="4749860" cy="136787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2 - </a:t>
            </a:r>
            <a:r>
              <a:rPr lang="en-GB" sz="1400" b="1"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Everlearner</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Log into ever learner and complete assignment 2 which is knowledge of the muscular system.</a:t>
            </a:r>
          </a:p>
          <a:p>
            <a:pPr>
              <a:spcBef>
                <a:spcPts val="1390"/>
              </a:spcBef>
              <a:tabLst>
                <a:tab pos="251460" algn="l"/>
              </a:tabLs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hlinkClick r:id="rId2"/>
              </a:rPr>
              <a:t>https://theeverlearner.com/course-166/lesson/the-muscular-system-1</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5074359" y="624364"/>
            <a:ext cx="4736212" cy="177060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Activity 1 Week 3</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Focus – Muscles (lower body)</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Knowledge Organiser Pages 3 &amp; 4</a:t>
            </a: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page 3 and learn the different muscles and write them on the blank diagrams on page 4</a:t>
            </a: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5074359" y="2733945"/>
            <a:ext cx="4706226" cy="17290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  Activity 1 Week 4</a:t>
            </a:r>
          </a:p>
          <a:p>
            <a:pPr>
              <a:spcBef>
                <a:spcPts val="1390"/>
              </a:spcBef>
              <a:tabLst>
                <a:tab pos="251460" algn="l"/>
              </a:tabLst>
            </a:pP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Log into ever learner and complete assignment 2 which is knowledge of the muscular system.</a:t>
            </a:r>
          </a:p>
          <a:p>
            <a:pPr>
              <a:spcBef>
                <a:spcPts val="1390"/>
              </a:spcBef>
              <a:tabLst>
                <a:tab pos="251460" algn="l"/>
              </a:tabLst>
            </a:pP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Complete </a:t>
            </a:r>
            <a:r>
              <a:rPr lang="en-GB" sz="1400" b="1" dirty="0">
                <a:solidFill>
                  <a:srgbClr val="000000"/>
                </a:solidFill>
                <a:latin typeface="Arial" panose="020B0604020202020204" pitchFamily="34" charset="0"/>
                <a:ea typeface="Calibri" panose="020F0502020204030204" pitchFamily="34" charset="0"/>
                <a:cs typeface="Arial" panose="020B0604020202020204" pitchFamily="34" charset="0"/>
              </a:rPr>
              <a:t>muscular locations practice online</a:t>
            </a:r>
          </a:p>
          <a:p>
            <a:pPr>
              <a:spcBef>
                <a:spcPts val="1390"/>
              </a:spcBef>
              <a:tabLst>
                <a:tab pos="251460" algn="l"/>
              </a:tabLst>
            </a:pPr>
            <a:r>
              <a:rPr lang="en-GB" sz="1400" dirty="0" err="1">
                <a:hlinkClick r:id="rId3"/>
              </a:rPr>
              <a:t>Everlearner</a:t>
            </a:r>
            <a:r>
              <a:rPr lang="en-GB" sz="1400" dirty="0">
                <a:hlinkClick r:id="rId3"/>
              </a:rPr>
              <a:t> Muscular Information Practice</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104345" y="4767700"/>
            <a:ext cx="4706226" cy="140734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6: </a:t>
            </a:r>
            <a:r>
              <a:rPr kumimoji="0" lang="en-GB" altLang="en-US" sz="140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Activity 1 Revision &amp; Assessment Week</a:t>
            </a:r>
            <a:endParaRPr lang="en-GB" sz="1400" dirty="0">
              <a:effectLst/>
              <a:latin typeface="Cambria" panose="02040503050406030204" pitchFamily="18" charset="0"/>
              <a:ea typeface="MS Mincho" panose="02020609040205080304" pitchFamily="49" charset="-128"/>
              <a:cs typeface="Times New Roman" panose="02020603050405020304" pitchFamily="18" charset="0"/>
            </a:endParaRPr>
          </a:p>
          <a:p>
            <a:pPr lvl="1">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Read and revise knowledge Organiser Pages 2 - 7</a:t>
            </a:r>
          </a:p>
          <a:p>
            <a:pPr lvl="1">
              <a:spcBef>
                <a:spcPts val="1390"/>
              </a:spcBef>
              <a:tabLst>
                <a:tab pos="251460" algn="l"/>
              </a:tabLst>
            </a:pPr>
            <a:r>
              <a:rPr lang="en-GB" sz="1400" b="1" u="sng" dirty="0">
                <a:hlinkClick r:id="rId4"/>
              </a:rPr>
              <a:t>Quiz Yourself:</a:t>
            </a:r>
            <a:r>
              <a:rPr lang="en-GB" sz="1400" dirty="0">
                <a:hlinkClick r:id="rId4"/>
              </a:rPr>
              <a:t> </a:t>
            </a:r>
            <a:r>
              <a:rPr lang="en-GB" sz="1400" dirty="0" err="1">
                <a:hlinkClick r:id="rId4"/>
              </a:rPr>
              <a:t>Everlearner</a:t>
            </a:r>
            <a:r>
              <a:rPr lang="en-GB" sz="1400" dirty="0">
                <a:hlinkClick r:id="rId4"/>
              </a:rPr>
              <a:t> Muscular Information Practice</a:t>
            </a:r>
            <a:endPar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lvl="1">
              <a:spcBef>
                <a:spcPts val="1390"/>
              </a:spcBef>
              <a:tabLst>
                <a:tab pos="251460" algn="l"/>
              </a:tabLst>
            </a:pPr>
            <a:endParaRPr lang="en-GB" sz="14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33">
            <a:extLst>
              <a:ext uri="{FF2B5EF4-FFF2-40B4-BE49-F238E27FC236}">
                <a16:creationId xmlns:a16="http://schemas.microsoft.com/office/drawing/2014/main" id="{2D6125D1-982B-3286-C94A-C38D24D0273A}"/>
              </a:ext>
            </a:extLst>
          </p:cNvPr>
          <p:cNvSpPr txBox="1">
            <a:spLocks/>
          </p:cNvSpPr>
          <p:nvPr/>
        </p:nvSpPr>
        <p:spPr>
          <a:xfrm>
            <a:off x="155399" y="571382"/>
            <a:ext cx="4736212" cy="11734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1</a:t>
            </a:r>
            <a:r>
              <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Baseline Assessment &amp; Expectations in PE. </a:t>
            </a:r>
            <a:r>
              <a:rPr kumimoji="0" lang="en-US" altLang="en-US" sz="1400" b="0" i="0" u="none" strike="noStrike" cap="none" normalizeH="0" baseline="0" dirty="0">
                <a:ln>
                  <a:noFill/>
                </a:ln>
                <a:solidFill>
                  <a:schemeClr val="tx1"/>
                </a:solidFill>
                <a:effectLst/>
                <a:latin typeface="Arial" panose="020B0604020202020204" pitchFamily="34" charset="0"/>
                <a:hlinkClick r:id="rId5"/>
              </a:rPr>
              <a:t>PE Department Expectations.pptx</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r>
              <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rPr>
              <a:t>Revisit the rules and expectations in PE document and answer the </a:t>
            </a:r>
            <a:r>
              <a:rPr kumimoji="0" lang="en-US" altLang="en-US" sz="1400" b="0" i="0" u="none" strike="noStrike" cap="none" normalizeH="0" baseline="0" dirty="0">
                <a:ln>
                  <a:noFill/>
                </a:ln>
                <a:solidFill>
                  <a:schemeClr val="tx1"/>
                </a:solidFill>
                <a:effectLst/>
                <a:latin typeface="Arial" panose="020B0604020202020204" pitchFamily="34" charset="0"/>
                <a:hlinkClick r:id="rId6"/>
              </a:rPr>
              <a:t>PE Department </a:t>
            </a:r>
            <a:r>
              <a:rPr kumimoji="0" lang="en-US" altLang="en-US" sz="1400" b="0" i="0" u="none" strike="noStrike" cap="none" normalizeH="0" baseline="0" dirty="0" err="1">
                <a:ln>
                  <a:noFill/>
                </a:ln>
                <a:solidFill>
                  <a:schemeClr val="tx1"/>
                </a:solidFill>
                <a:effectLst/>
                <a:latin typeface="Arial" panose="020B0604020202020204" pitchFamily="34" charset="0"/>
                <a:hlinkClick r:id="rId6"/>
              </a:rPr>
              <a:t>Expectrations</a:t>
            </a:r>
            <a:r>
              <a:rPr kumimoji="0" lang="en-US" altLang="en-US" sz="1400" b="0" i="0" u="none" strike="noStrike" cap="none" normalizeH="0" baseline="0" dirty="0">
                <a:ln>
                  <a:noFill/>
                </a:ln>
                <a:solidFill>
                  <a:schemeClr val="tx1"/>
                </a:solidFill>
                <a:effectLst/>
                <a:latin typeface="Arial" panose="020B0604020202020204" pitchFamily="34" charset="0"/>
                <a:hlinkClick r:id="rId6"/>
              </a:rPr>
              <a:t> – Fill out form</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a:spcBef>
                <a:spcPts val="1390"/>
              </a:spcBef>
              <a:tabLst>
                <a:tab pos="251460" algn="l"/>
              </a:tabLst>
            </a:pPr>
            <a:endParaRPr lang="en-US"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8" name="Picture 7">
            <a:hlinkClick r:id="rId7"/>
            <a:extLst>
              <a:ext uri="{FF2B5EF4-FFF2-40B4-BE49-F238E27FC236}">
                <a16:creationId xmlns:a16="http://schemas.microsoft.com/office/drawing/2014/main" id="{BA009071-30E3-4B34-1127-C8EC00086168}"/>
              </a:ext>
            </a:extLst>
          </p:cNvPr>
          <p:cNvPicPr>
            <a:picLocks noChangeAspect="1"/>
          </p:cNvPicPr>
          <p:nvPr/>
        </p:nvPicPr>
        <p:blipFill>
          <a:blip r:embed="rId8"/>
          <a:stretch>
            <a:fillRect/>
          </a:stretch>
        </p:blipFill>
        <p:spPr>
          <a:xfrm>
            <a:off x="1967203" y="5045599"/>
            <a:ext cx="2985797" cy="1679511"/>
          </a:xfrm>
          <a:prstGeom prst="rect">
            <a:avLst/>
          </a:prstGeom>
        </p:spPr>
      </p:pic>
      <p:sp>
        <p:nvSpPr>
          <p:cNvPr id="10" name="Arrow: Right 9">
            <a:extLst>
              <a:ext uri="{FF2B5EF4-FFF2-40B4-BE49-F238E27FC236}">
                <a16:creationId xmlns:a16="http://schemas.microsoft.com/office/drawing/2014/main" id="{E86A6ECA-571B-9BB2-5185-AA3B011CD081}"/>
              </a:ext>
            </a:extLst>
          </p:cNvPr>
          <p:cNvSpPr/>
          <p:nvPr/>
        </p:nvSpPr>
        <p:spPr>
          <a:xfrm>
            <a:off x="168326" y="5143571"/>
            <a:ext cx="2515654" cy="14835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Click for knowledge organiser</a:t>
            </a:r>
          </a:p>
        </p:txBody>
      </p:sp>
    </p:spTree>
    <p:extLst>
      <p:ext uri="{BB962C8B-B14F-4D97-AF65-F5344CB8AC3E}">
        <p14:creationId xmlns:p14="http://schemas.microsoft.com/office/powerpoint/2010/main" val="1082096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F5B79-AABC-46AA-A62F-6461945E1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3" y="1384949"/>
            <a:ext cx="9745435" cy="1028844"/>
          </a:xfrm>
          <a:prstGeom prst="rect">
            <a:avLst/>
          </a:prstGeom>
        </p:spPr>
      </p:pic>
      <p:pic>
        <p:nvPicPr>
          <p:cNvPr id="5" name="Picture 4">
            <a:extLst>
              <a:ext uri="{FF2B5EF4-FFF2-40B4-BE49-F238E27FC236}">
                <a16:creationId xmlns:a16="http://schemas.microsoft.com/office/drawing/2014/main" id="{76B3636B-1009-4B88-B15F-0A3B4838F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2" y="698949"/>
            <a:ext cx="9764488" cy="619211"/>
          </a:xfrm>
          <a:prstGeom prst="rect">
            <a:avLst/>
          </a:prstGeom>
        </p:spPr>
      </p:pic>
      <p:pic>
        <p:nvPicPr>
          <p:cNvPr id="7" name="Picture 6">
            <a:extLst>
              <a:ext uri="{FF2B5EF4-FFF2-40B4-BE49-F238E27FC236}">
                <a16:creationId xmlns:a16="http://schemas.microsoft.com/office/drawing/2014/main" id="{923C8A26-77C3-4E4C-8CB3-A1AFEC4C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2" y="2480584"/>
            <a:ext cx="9745435" cy="413442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2455D11E-61E1-46D3-85CB-352AA22BE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580" y="112685"/>
            <a:ext cx="2288857" cy="545636"/>
          </a:xfrm>
          <a:prstGeom prst="rect">
            <a:avLst/>
          </a:prstGeom>
        </p:spPr>
      </p:pic>
    </p:spTree>
    <p:extLst>
      <p:ext uri="{BB962C8B-B14F-4D97-AF65-F5344CB8AC3E}">
        <p14:creationId xmlns:p14="http://schemas.microsoft.com/office/powerpoint/2010/main" val="2525961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F09EC7FB-1871-4401-A0E1-DFA8104D6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34" y="927044"/>
            <a:ext cx="9633932" cy="5762934"/>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0767AA94-579A-4E00-AECD-1F86F91A7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590" y="168022"/>
            <a:ext cx="2803207" cy="668250"/>
          </a:xfrm>
          <a:prstGeom prst="rect">
            <a:avLst/>
          </a:prstGeom>
        </p:spPr>
      </p:pic>
    </p:spTree>
    <p:extLst>
      <p:ext uri="{BB962C8B-B14F-4D97-AF65-F5344CB8AC3E}">
        <p14:creationId xmlns:p14="http://schemas.microsoft.com/office/powerpoint/2010/main" val="308201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Year 9 (GS)</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59366" y="203208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Expanding brackets, Solving equations with two or more steps, Changing the subjects of formulae</a:t>
            </a:r>
          </a:p>
          <a:p>
            <a:pPr algn="ctr" eaLnBrk="0" fontAlgn="base" hangingPunct="0">
              <a:spcBef>
                <a:spcPct val="0"/>
              </a:spcBef>
              <a:spcAft>
                <a:spcPct val="0"/>
              </a:spcAft>
              <a:tabLst>
                <a:tab pos="250825" algn="l"/>
              </a:tabLst>
            </a:pPr>
            <a:r>
              <a:rPr lang="en-US" altLang="zh-HK"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59366" y="357392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algebraic fractions, Substituting into algebraic formulae, Adding and subtracting algebraic fractions </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74359" y="5100564"/>
            <a:ext cx="4736212" cy="12725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Revision of sequences </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7"/>
            <a:ext cx="4736212" cy="130270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4072" y="2048527"/>
            <a:ext cx="4736212" cy="138047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C</a:t>
            </a:r>
            <a:r>
              <a:rPr lang="en-US" sz="1200" b="1" dirty="0" err="1">
                <a:latin typeface="TT Commons"/>
              </a:rPr>
              <a:t>ounting</a:t>
            </a:r>
            <a:r>
              <a:rPr lang="en-US" sz="1200" b="1" dirty="0">
                <a:latin typeface="TT Commons"/>
              </a:rPr>
              <a:t> Rule, Place value and estimation,</a:t>
            </a:r>
          </a:p>
          <a:p>
            <a:pPr algn="ctr"/>
            <a:r>
              <a:rPr lang="en-US" sz="1200" b="1" i="0" dirty="0">
                <a:effectLst/>
                <a:latin typeface="TT Commons"/>
              </a:rPr>
              <a:t>HCF and LCM</a:t>
            </a:r>
            <a:endParaRPr lang="en-GB" sz="1200" b="1" i="0" dirty="0">
              <a:effectLst/>
              <a:latin typeface="TT Commons"/>
            </a:endParaRP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4072" y="3573927"/>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Index rules with positive indices and negative indices,   Index rules with fraction indices, Using standard form </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24072" y="5117855"/>
            <a:ext cx="4706226" cy="1272528"/>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Adding and subtracting numbers in standard form, Multiplying and dividing numbers in standard form</a:t>
            </a:r>
            <a:endParaRPr lang="en-GB" sz="12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30270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Simplifying surds, Expanding brackets with surds, Adding and subtracting surds, Multiplying and dividing surds   </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0F4EEDB4-F5FF-8FF5-3667-4C747E9E9463}"/>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100" dirty="0">
              <a:effectLst/>
              <a:latin typeface="Calibri" panose="020F0502020204030204" pitchFamily="34" charset="0"/>
              <a:ea typeface="Calibri" panose="020F0502020204030204" pitchFamily="34" charset="0"/>
            </a:endParaRPr>
          </a:p>
          <a:p>
            <a:pPr algn="just">
              <a:lnSpc>
                <a:spcPts val="1150"/>
              </a:lnSpc>
            </a:pPr>
            <a:r>
              <a:rPr lang="en-US" sz="1100" b="1" dirty="0">
                <a:solidFill>
                  <a:srgbClr val="000000"/>
                </a:solidFill>
                <a:effectLst/>
                <a:latin typeface="Calibri" panose="020F0502020204030204" pitchFamily="34" charset="0"/>
                <a:ea typeface="Calibri" panose="020F0502020204030204" pitchFamily="34" charset="0"/>
              </a:rPr>
              <a:t> </a:t>
            </a:r>
            <a:r>
              <a:rPr lang="en-US" sz="1600" b="1" dirty="0">
                <a:solidFill>
                  <a:srgbClr val="000000"/>
                </a:solidFill>
                <a:effectLst/>
                <a:latin typeface="Calibri" panose="020F0502020204030204" pitchFamily="34" charset="0"/>
                <a:ea typeface="Calibri" panose="020F0502020204030204" pitchFamily="34" charset="0"/>
              </a:rPr>
              <a:t>Key vocabulary: Indices, standard form, surds, expanding brackets, algebraic formulae, algebraic fractions</a:t>
            </a:r>
            <a:endParaRPr lang="en-GB" altLang="zh-HK" sz="1600"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11190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a:t>
            </a:r>
            <a:r>
              <a:rPr lang="en-US" sz="2400" dirty="0">
                <a:solidFill>
                  <a:schemeClr val="bg1"/>
                </a:solidFill>
              </a:rPr>
              <a:t>ear</a:t>
            </a:r>
            <a:r>
              <a:rPr lang="zh-TW" altLang="en-US" sz="2400" dirty="0">
                <a:solidFill>
                  <a:schemeClr val="bg1"/>
                </a:solidFill>
              </a:rPr>
              <a:t> </a:t>
            </a:r>
            <a:r>
              <a:rPr lang="en-US" altLang="zh-TW" sz="2400" dirty="0">
                <a:solidFill>
                  <a:schemeClr val="bg1"/>
                </a:solidFill>
              </a:rPr>
              <a:t>9</a:t>
            </a:r>
            <a:r>
              <a:rPr lang="zh-TW" altLang="en-US" sz="2400" dirty="0">
                <a:solidFill>
                  <a:schemeClr val="bg1"/>
                </a:solidFill>
              </a:rPr>
              <a:t> </a:t>
            </a:r>
            <a:r>
              <a:rPr lang="en-US" altLang="zh-TW" sz="2400">
                <a:solidFill>
                  <a:schemeClr val="bg1"/>
                </a:solidFill>
              </a:rPr>
              <a:t>(MS</a:t>
            </a:r>
            <a:r>
              <a:rPr lang="en-US" altLang="zh-TW" sz="2400" dirty="0">
                <a:solidFill>
                  <a:schemeClr val="bg1"/>
                </a:solidFill>
              </a:rPr>
              <a:t>)</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1954977"/>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highest common factor</a:t>
            </a:r>
          </a:p>
          <a:p>
            <a:pPr algn="ctr"/>
            <a:r>
              <a:rPr lang="en-GB" sz="1200" b="1" i="0" dirty="0">
                <a:effectLst/>
                <a:latin typeface="TT Commons"/>
              </a:rPr>
              <a:t>Finding the lowest common multiple, Finding the HCF and LCM using prime factor decomposition</a:t>
            </a:r>
            <a:endParaRPr lang="en-US" sz="1200" dirty="0">
              <a:effectLst/>
              <a:latin typeface="Times New Roman" panose="02020603050405020304" pitchFamily="18"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1373" y="351978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area of rectangles, Finding the area of triangles, Finding the perimeter of rectangles and simple shapes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9573" y="4968470"/>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Finding the area of trapeziums, Finding the area of compound shapes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21618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4072" y="1954977"/>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Index rules with positive indices, Estimating calculations, Venn diagrams with set notation</a:t>
            </a:r>
          </a:p>
          <a:p>
            <a:pPr algn="ctr"/>
            <a:r>
              <a:rPr lang="en-GB" sz="1200" b="1" i="0" dirty="0">
                <a:effectLst/>
                <a:latin typeface="TT Commons"/>
              </a:rPr>
              <a:t>Term-to-term rules for numerical sequences</a:t>
            </a: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4072" y="3519788"/>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Estimating calculations, Finding factors and using divisibility tests, Using a written method to divide integers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40203" y="4978837"/>
            <a:ext cx="4706226" cy="13990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Multiplying and dividing with negative numbers, Ordering negative numbers, Calculating with roots and powers</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44373" y="622013"/>
            <a:ext cx="4706226" cy="127291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Dividing with a remainder, Calculating with roots and powers, Prime factor decomposition</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9" name="Textbox 30">
            <a:extLst>
              <a:ext uri="{FF2B5EF4-FFF2-40B4-BE49-F238E27FC236}">
                <a16:creationId xmlns:a16="http://schemas.microsoft.com/office/drawing/2014/main" id="{7D4D9EAD-DCFB-D61D-5317-22611A8FB46E}"/>
              </a:ext>
            </a:extLst>
          </p:cNvPr>
          <p:cNvSpPr txBox="1">
            <a:spLocks/>
          </p:cNvSpPr>
          <p:nvPr/>
        </p:nvSpPr>
        <p:spPr>
          <a:xfrm>
            <a:off x="127174" y="6503528"/>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Indices, sequences, Venn diagrams, prime factor decomposition, Trapeziums </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696107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Aft>
                <a:spcPts val="300"/>
              </a:spcAft>
            </a:pPr>
            <a:r>
              <a:rPr lang="en-US" sz="1200" dirty="0">
                <a:latin typeface="Calibri" panose="020F0502020204030204" pitchFamily="34" charset="0"/>
                <a:ea typeface="Calibri" panose="020F0502020204030204" pitchFamily="34" charset="0"/>
                <a:cs typeface="Calibri" panose="020F0502020204030204" pitchFamily="34" charset="0"/>
              </a:rPr>
              <a:t>E</a:t>
            </a:r>
            <a:r>
              <a:rPr lang="en-US" sz="1200" dirty="0">
                <a:effectLst/>
                <a:latin typeface="Calibri" panose="020F0502020204030204" pitchFamily="34" charset="0"/>
                <a:ea typeface="Calibri" panose="020F0502020204030204" pitchFamily="34" charset="0"/>
                <a:cs typeface="Calibri" panose="020F0502020204030204" pitchFamily="34" charset="0"/>
              </a:rPr>
              <a:t>xplore the socio-historic context of Gothic literature – why did it become popular when it did? (See below for your information.)</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r>
              <a:rPr lang="en-US" sz="1200" b="1" u="sng" dirty="0">
                <a:solidFill>
                  <a:srgbClr val="0000FF"/>
                </a:solidFill>
                <a:effectLst/>
                <a:latin typeface="Calibri" panose="020F0502020204030204" pitchFamily="34" charset="0"/>
                <a:ea typeface="Calibri" panose="020F0502020204030204" pitchFamily="34" charset="0"/>
                <a:hlinkClick r:id="rId2"/>
              </a:rPr>
              <a:t>https://www.encyclopedia.com/arts/educational-magazines/gothic-literature</a:t>
            </a:r>
            <a:endParaRPr lang="en-GB" sz="1200"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English</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5270" algn="l"/>
              </a:tabLst>
            </a:pPr>
            <a:r>
              <a:rPr lang="en-US" sz="1200" dirty="0">
                <a:solidFill>
                  <a:srgbClr val="000000"/>
                </a:solidFill>
                <a:effectLst/>
                <a:latin typeface="Calibri" panose="020F0502020204030204" pitchFamily="34" charset="0"/>
                <a:ea typeface="Calibri" panose="020F0502020204030204" pitchFamily="34" charset="0"/>
              </a:rPr>
              <a:t>Watch the Scooby Doo Video</a:t>
            </a: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r>
              <a:rPr lang="en-US" sz="1200" u="sng" dirty="0">
                <a:solidFill>
                  <a:srgbClr val="0000FF"/>
                </a:solidFill>
                <a:effectLst/>
                <a:latin typeface="Calibri" panose="020F0502020204030204" pitchFamily="34" charset="0"/>
                <a:ea typeface="Calibri" panose="020F0502020204030204" pitchFamily="34" charset="0"/>
                <a:hlinkClick r:id="rId3"/>
              </a:rPr>
              <a:t>https://www.youtube.com/watch?v=GsNE3dhliOk</a:t>
            </a: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r>
              <a:rPr lang="en-US" sz="1200" dirty="0">
                <a:solidFill>
                  <a:srgbClr val="000000"/>
                </a:solidFill>
                <a:latin typeface="Calibri" panose="020F0502020204030204" pitchFamily="34" charset="0"/>
                <a:ea typeface="Calibri" panose="020F0502020204030204" pitchFamily="34" charset="0"/>
              </a:rPr>
              <a:t>Make a list of all the </a:t>
            </a:r>
            <a:r>
              <a:rPr lang="en-US" sz="1200" dirty="0">
                <a:solidFill>
                  <a:srgbClr val="000000"/>
                </a:solidFill>
                <a:effectLst/>
                <a:latin typeface="Calibri" panose="020F0502020204030204" pitchFamily="34" charset="0"/>
                <a:ea typeface="Calibri" panose="020F0502020204030204" pitchFamily="34" charset="0"/>
              </a:rPr>
              <a:t>gothic aspects can you find.</a:t>
            </a:r>
            <a:endParaRPr lang="en-GB" sz="1200" dirty="0">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marL="342900" lvl="0" indent="-342900">
              <a:spcBef>
                <a:spcPts val="35"/>
              </a:spcBef>
              <a:spcAft>
                <a:spcPts val="0"/>
              </a:spcAft>
              <a:tabLst>
                <a:tab pos="457200" algn="l"/>
              </a:tabLst>
            </a:pPr>
            <a:endParaRPr lang="en-GB" sz="1200" dirty="0">
              <a:solidFill>
                <a:srgbClr val="000000"/>
              </a:solidFill>
              <a:effectLst/>
              <a:latin typeface="Calibri" panose="020F0502020204030204" pitchFamily="34" charset="0"/>
              <a:ea typeface="Calibri" panose="020F0502020204030204" pitchFamily="34" charset="0"/>
            </a:endParaRPr>
          </a:p>
          <a:p>
            <a:pPr marL="342900" lvl="0" indent="-342900">
              <a:spcBef>
                <a:spcPts val="35"/>
              </a:spcBef>
              <a:spcAft>
                <a:spcPts val="0"/>
              </a:spcAft>
              <a:tabLst>
                <a:tab pos="457200" algn="l"/>
              </a:tabLst>
            </a:pPr>
            <a:r>
              <a:rPr lang="en-GB" sz="1200" dirty="0">
                <a:solidFill>
                  <a:srgbClr val="000000"/>
                </a:solidFill>
                <a:effectLst/>
                <a:latin typeface="Calibri" panose="020F0502020204030204" pitchFamily="34" charset="0"/>
                <a:ea typeface="Calibri" panose="020F0502020204030204" pitchFamily="34" charset="0"/>
              </a:rPr>
              <a:t>What character types can you identify in “Shrek” (or any other film you’ve watched/book you’ve read)?</a:t>
            </a:r>
            <a:endParaRPr lang="en-GB" sz="1200" dirty="0">
              <a:effectLst/>
              <a:latin typeface="Calibri" panose="020F0502020204030204" pitchFamily="34" charset="0"/>
              <a:ea typeface="Calibri" panose="020F0502020204030204" pitchFamily="34" charset="0"/>
            </a:endParaRPr>
          </a:p>
          <a:p>
            <a:r>
              <a:rPr lang="en-GB" sz="1200" dirty="0">
                <a:solidFill>
                  <a:srgbClr val="000000"/>
                </a:solidFill>
                <a:effectLst/>
                <a:latin typeface="Calibri" panose="020F0502020204030204" pitchFamily="34" charset="0"/>
                <a:ea typeface="Calibri" panose="020F0502020204030204" pitchFamily="34" charset="0"/>
              </a:rPr>
              <a:t>What are the stages of the hero’s  journey in any of the “Shrek” films (or any other film you’ve watched/book you’ve read)?</a:t>
            </a:r>
            <a:r>
              <a:rPr lang="en-US" sz="1200" dirty="0">
                <a:solidFill>
                  <a:srgbClr val="000000"/>
                </a:solidFill>
                <a:effectLst/>
                <a:latin typeface="Calibri" panose="020F0502020204030204" pitchFamily="34" charset="0"/>
                <a:ea typeface="Calibri" panose="020F0502020204030204" pitchFamily="34" charset="0"/>
              </a:rPr>
              <a:t> </a:t>
            </a:r>
            <a:endParaRPr lang="en-US" sz="1200"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a:spcBef>
                <a:spcPts val="1390"/>
              </a:spcBef>
              <a:tabLst>
                <a:tab pos="251460" algn="l"/>
              </a:tabLst>
            </a:pPr>
            <a:r>
              <a:rPr lang="en-GB" sz="1200" dirty="0">
                <a:solidFill>
                  <a:srgbClr val="000000"/>
                </a:solidFill>
                <a:effectLst/>
                <a:latin typeface="Calibri" panose="020F0502020204030204" pitchFamily="34" charset="0"/>
                <a:ea typeface="Calibri" panose="020F0502020204030204" pitchFamily="34" charset="0"/>
              </a:rPr>
              <a:t>Plan your own </a:t>
            </a:r>
            <a:r>
              <a:rPr lang="en-US" sz="1200" dirty="0">
                <a:solidFill>
                  <a:srgbClr val="000000"/>
                </a:solidFill>
                <a:effectLst/>
                <a:latin typeface="Calibri" panose="020F0502020204030204" pitchFamily="34" charset="0"/>
                <a:ea typeface="Calibri" panose="020F0502020204030204" pitchFamily="34" charset="0"/>
              </a:rPr>
              <a:t>Gothic story which involves a struggle between good and evil.</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r>
              <a:rPr lang="en-GB" sz="1200" dirty="0">
                <a:solidFill>
                  <a:srgbClr val="000000"/>
                </a:solidFill>
                <a:effectLst/>
                <a:latin typeface="Calibri" panose="020F0502020204030204" pitchFamily="34" charset="0"/>
                <a:ea typeface="Calibri" panose="020F0502020204030204" pitchFamily="34" charset="0"/>
              </a:rPr>
              <a:t>Story board your story / label with language devices.</a:t>
            </a:r>
            <a:endParaRPr lang="en-GB" sz="1200" dirty="0">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marL="310515" marR="283210" indent="-29210">
              <a:lnSpc>
                <a:spcPct val="96000"/>
              </a:lnSpc>
              <a:spcAft>
                <a:spcPts val="0"/>
              </a:spcAft>
            </a:pPr>
            <a:endParaRPr lang="en-GB" sz="1200" dirty="0">
              <a:solidFill>
                <a:srgbClr val="000000"/>
              </a:solidFill>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Write a paragraph for the Gothic story you planned last week – use imagery, metaphor, simile, hyperbole and personification.</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296970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and 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r>
              <a:rPr lang="en-GB" sz="1200" dirty="0">
                <a:effectLst/>
                <a:latin typeface="Calibri" panose="020F0502020204030204" pitchFamily="34" charset="0"/>
                <a:ea typeface="Calibri" panose="020F0502020204030204" pitchFamily="34" charset="0"/>
                <a:cs typeface="Calibri" panose="020F0502020204030204" pitchFamily="34" charset="0"/>
              </a:rPr>
              <a:t>Write the rest of your Gothic story:</a:t>
            </a:r>
            <a:endParaRPr lang="en-GB" sz="1200" dirty="0">
              <a:effectLst/>
              <a:latin typeface="Calibri" panose="020F0502020204030204" pitchFamily="34" charset="0"/>
              <a:ea typeface="Calibri" panose="020F0502020204030204" pitchFamily="34" charset="0"/>
            </a:endParaRPr>
          </a:p>
          <a:p>
            <a:r>
              <a:rPr lang="en-US" sz="1200" u="sng" dirty="0">
                <a:effectLst/>
                <a:latin typeface="Calibri" panose="020F0502020204030204" pitchFamily="34" charset="0"/>
                <a:ea typeface="Calibri" panose="020F0502020204030204" pitchFamily="34" charset="0"/>
                <a:cs typeface="Calibri" panose="020F0502020204030204" pitchFamily="34" charset="0"/>
              </a:rPr>
              <a:t>Success Criteria:</a:t>
            </a:r>
            <a:endParaRPr lang="en-GB" sz="1200" dirty="0">
              <a:effectLst/>
              <a:latin typeface="Calibri" panose="020F0502020204030204" pitchFamily="34" charset="0"/>
              <a:ea typeface="Calibri" panose="020F0502020204030204" pitchFamily="34" charset="0"/>
            </a:endParaRPr>
          </a:p>
          <a:p>
            <a:pPr marL="342900" lvl="0" indent="-342900">
              <a:lnSpc>
                <a:spcPts val="1445"/>
              </a:lnSpc>
              <a:spcAft>
                <a:spcPts val="1000"/>
              </a:spcAft>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Use a first-person narrator (‘I’).</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Use ambitious vocabulary and varied language techniques. Can you include similes, metaphors, and personification in your retelling?</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Set the scene! Describe the setting using your five senses – what can you see, hear, smell, touch and taste?</a:t>
            </a:r>
            <a:endParaRPr lang="en-GB" sz="1200" dirty="0">
              <a:effectLst/>
              <a:latin typeface="Calibri" panose="020F0502020204030204" pitchFamily="34" charset="0"/>
              <a:ea typeface="Calibri" panose="020F0502020204030204" pitchFamily="34" charset="0"/>
            </a:endParaRPr>
          </a:p>
          <a:p>
            <a:pPr marL="342900" lvl="0" indent="-342900">
              <a:lnSpc>
                <a:spcPts val="1445"/>
              </a:lnSpc>
              <a:buFont typeface="Calibri" panose="020F0502020204030204" pitchFamily="34" charset="0"/>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Show don’t tell! How can you show us how they’re feeling without getting them to tell us directly? For Example: Instead of writing, ‘I felt sad…’, you could write, ‘My face fell and my eyes burnt with tears. I could feel my heart breaking inside me…’</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150"/>
              </a:lnSpc>
            </a:pPr>
            <a:r>
              <a:rPr lang="en-US" sz="1200" dirty="0">
                <a:solidFill>
                  <a:srgbClr val="000000"/>
                </a:solidFill>
                <a:effectLst/>
                <a:latin typeface="Calibri" panose="020F0502020204030204" pitchFamily="34" charset="0"/>
                <a:ea typeface="Calibri" panose="020F0502020204030204" pitchFamily="34" charset="0"/>
              </a:rPr>
              <a:t>Grotesque, Dolorous, Prophecy, Macabre, Gargoyle, Sinister. </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22091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Science</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b="1" dirty="0">
                <a:solidFill>
                  <a:srgbClr val="000000"/>
                </a:solidFill>
                <a:latin typeface="Calibri" panose="020F0502020204030204" pitchFamily="34" charset="0"/>
              </a:rPr>
              <a:t>digestion – mouth – stomach – small intestine – large intestine – villi – microvilli – diffusion – concentration gradient – enzyme – protein – active site – substrate – product – carbohydrate – lipid – glucose – respiration </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74901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B9DE2-98C8-DF36-8AF0-67114A8F329F}"/>
            </a:ext>
          </a:extLst>
        </p:cNvPr>
        <p:cNvGrpSpPr/>
        <p:nvPr/>
      </p:nvGrpSpPr>
      <p:grpSpPr>
        <a:xfrm>
          <a:off x="0" y="0"/>
          <a:ext cx="0" cy="0"/>
          <a:chOff x="0" y="0"/>
          <a:chExt cx="0" cy="0"/>
        </a:xfrm>
      </p:grpSpPr>
      <p:sp>
        <p:nvSpPr>
          <p:cNvPr id="2" name="Textbox 30">
            <a:extLst>
              <a:ext uri="{FF2B5EF4-FFF2-40B4-BE49-F238E27FC236}">
                <a16:creationId xmlns:a16="http://schemas.microsoft.com/office/drawing/2014/main" id="{1C97C09F-BDD9-3C8E-3D68-87C234BB3241}"/>
              </a:ext>
            </a:extLst>
          </p:cNvPr>
          <p:cNvSpPr txBox="1">
            <a:spLocks/>
          </p:cNvSpPr>
          <p:nvPr/>
        </p:nvSpPr>
        <p:spPr>
          <a:xfrm>
            <a:off x="95431" y="5949246"/>
            <a:ext cx="9685154" cy="772543"/>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latin typeface="Calibri" panose="020F0502020204030204" pitchFamily="34" charset="0"/>
                <a:ea typeface="Calibri" panose="020F0502020204030204" pitchFamily="34" charset="0"/>
              </a:rPr>
              <a:t> </a:t>
            </a:r>
            <a:endParaRPr lang="en-GB" sz="1200" dirty="0">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latin typeface="Calibri" panose="020F0502020204030204" pitchFamily="34" charset="0"/>
                <a:ea typeface="Calibri" panose="020F0502020204030204" pitchFamily="34" charset="0"/>
              </a:rPr>
              <a:t> Key vocabulary: </a:t>
            </a:r>
            <a:r>
              <a:rPr lang="en-US" sz="1200" dirty="0">
                <a:solidFill>
                  <a:srgbClr val="000000"/>
                </a:solidFill>
                <a:latin typeface="Calibri" panose="020F0502020204030204" pitchFamily="34" charset="0"/>
                <a:ea typeface="Calibri" panose="020F0502020204030204" pitchFamily="34" charset="0"/>
              </a:rPr>
              <a:t>Imago Dei, Creation, Sin, Free Will, Concupiscence, Rational, Relational, Sanctity of Life, Gender Equality, Matrimony. </a:t>
            </a:r>
            <a:endParaRPr lang="en-GB" sz="1200" dirty="0">
              <a:latin typeface="Calibri" panose="020F0502020204030204" pitchFamily="34" charset="0"/>
              <a:ea typeface="Calibri" panose="020F0502020204030204" pitchFamily="34" charset="0"/>
            </a:endParaRPr>
          </a:p>
        </p:txBody>
      </p:sp>
      <p:sp>
        <p:nvSpPr>
          <p:cNvPr id="5" name="Textbox 33">
            <a:extLst>
              <a:ext uri="{FF2B5EF4-FFF2-40B4-BE49-F238E27FC236}">
                <a16:creationId xmlns:a16="http://schemas.microsoft.com/office/drawing/2014/main" id="{F5AC521A-EF51-F529-B2D4-10BB8A13B7C7}"/>
              </a:ext>
            </a:extLst>
          </p:cNvPr>
          <p:cNvSpPr txBox="1">
            <a:spLocks/>
          </p:cNvSpPr>
          <p:nvPr/>
        </p:nvSpPr>
        <p:spPr>
          <a:xfrm>
            <a:off x="95431" y="626466"/>
            <a:ext cx="4736212" cy="1705388"/>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1: </a:t>
            </a:r>
            <a:r>
              <a:rPr lang="en-GB" sz="1200" b="1" dirty="0">
                <a:solidFill>
                  <a:srgbClr val="000000"/>
                </a:solidFill>
                <a:latin typeface="Calibri" panose="020F0502020204030204" pitchFamily="34" charset="0"/>
                <a:ea typeface="Calibri" panose="020F0502020204030204" pitchFamily="34" charset="0"/>
              </a:rPr>
              <a:t>Genesis</a:t>
            </a:r>
            <a:endParaRPr lang="en-GB"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Watch the following clip: </a:t>
            </a:r>
            <a:r>
              <a:rPr lang="en-GB" sz="1200" dirty="0">
                <a:solidFill>
                  <a:srgbClr val="000000"/>
                </a:solidFill>
                <a:latin typeface="Calibri" panose="020F0502020204030204" pitchFamily="34" charset="0"/>
                <a:ea typeface="Calibri" panose="020F0502020204030204" pitchFamily="34" charset="0"/>
                <a:hlinkClick r:id="rId2"/>
              </a:rPr>
              <a:t>https://www.youtube.com/watch?v=9z_rllI-H4o</a:t>
            </a:r>
            <a:r>
              <a:rPr lang="en-GB" sz="1200"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Create a piece of art to explain what happens in both genesis stories. This can be done by hand or on a computer with internet images. Then write a short explanation of each story.</a:t>
            </a:r>
          </a:p>
          <a:p>
            <a:pPr>
              <a:spcBef>
                <a:spcPts val="1390"/>
              </a:spcBef>
              <a:tabLst>
                <a:tab pos="251460" algn="l"/>
              </a:tabLst>
            </a:pP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GB" sz="1200" dirty="0">
              <a:solidFill>
                <a:srgbClr val="000000"/>
              </a:solidFill>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A051D8A0-CDDF-89C1-9F2E-7705DED86444}"/>
              </a:ext>
            </a:extLst>
          </p:cNvPr>
          <p:cNvSpPr txBox="1"/>
          <p:nvPr/>
        </p:nvSpPr>
        <p:spPr>
          <a:xfrm>
            <a:off x="95431" y="66042"/>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8 Religious Education</a:t>
            </a:r>
          </a:p>
        </p:txBody>
      </p:sp>
      <p:sp>
        <p:nvSpPr>
          <p:cNvPr id="11" name="Textbox 33">
            <a:extLst>
              <a:ext uri="{FF2B5EF4-FFF2-40B4-BE49-F238E27FC236}">
                <a16:creationId xmlns:a16="http://schemas.microsoft.com/office/drawing/2014/main" id="{A3BA55C2-DDB3-7C70-33F6-20F9C8007926}"/>
              </a:ext>
            </a:extLst>
          </p:cNvPr>
          <p:cNvSpPr txBox="1">
            <a:spLocks/>
          </p:cNvSpPr>
          <p:nvPr/>
        </p:nvSpPr>
        <p:spPr>
          <a:xfrm>
            <a:off x="5074359" y="626467"/>
            <a:ext cx="4706226" cy="170538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4: Gender Equality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How does the Catholic Church promote equality. Create a short presentation on how the Catholic Church promotes gender equality in the world today.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Some helpful links to get you started below:</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hlinkClick r:id="rId3"/>
              </a:rPr>
              <a:t>https://cafod.org.uk/about-us/what-we-do/gender</a:t>
            </a:r>
            <a:r>
              <a:rPr lang="en-US" sz="1200" dirty="0">
                <a:solidFill>
                  <a:srgbClr val="000000"/>
                </a:solidFill>
                <a:latin typeface="Calibri" panose="020F0502020204030204" pitchFamily="34" charset="0"/>
                <a:ea typeface="Calibri" panose="020F0502020204030204" pitchFamily="34" charset="0"/>
              </a:rPr>
              <a:t> </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hlinkClick r:id="rId4"/>
              </a:rPr>
              <a:t>https://www.youtube.com/watch?v=Z_-nvOg7S0o</a:t>
            </a:r>
            <a:r>
              <a:rPr lang="en-US" sz="1200"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 </a:t>
            </a:r>
          </a:p>
          <a:p>
            <a:pPr>
              <a:tabLst>
                <a:tab pos="251460" algn="l"/>
              </a:tabLst>
            </a:pPr>
            <a:endParaRPr lang="en-GB" sz="1200" dirty="0">
              <a:latin typeface="Calibri" panose="020F0502020204030204" pitchFamily="34" charset="0"/>
              <a:ea typeface="Calibri" panose="020F0502020204030204" pitchFamily="34" charset="0"/>
            </a:endParaRPr>
          </a:p>
          <a:p>
            <a:pPr>
              <a:tabLst>
                <a:tab pos="251460" algn="l"/>
              </a:tabLst>
            </a:pPr>
            <a:endParaRPr lang="en-GB" sz="1200" dirty="0">
              <a:latin typeface="Calibri" panose="020F0502020204030204" pitchFamily="34" charset="0"/>
              <a:ea typeface="Calibri" panose="020F0502020204030204" pitchFamily="34" charset="0"/>
            </a:endParaRPr>
          </a:p>
        </p:txBody>
      </p:sp>
      <p:sp>
        <p:nvSpPr>
          <p:cNvPr id="12" name="Textbox 33">
            <a:extLst>
              <a:ext uri="{FF2B5EF4-FFF2-40B4-BE49-F238E27FC236}">
                <a16:creationId xmlns:a16="http://schemas.microsoft.com/office/drawing/2014/main" id="{A28EBCA2-7D5E-8F20-4B96-D30A4564F68B}"/>
              </a:ext>
            </a:extLst>
          </p:cNvPr>
          <p:cNvSpPr txBox="1">
            <a:spLocks/>
          </p:cNvSpPr>
          <p:nvPr/>
        </p:nvSpPr>
        <p:spPr>
          <a:xfrm>
            <a:off x="5074359" y="2553889"/>
            <a:ext cx="4706226" cy="1591204"/>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200" b="1" dirty="0">
                <a:solidFill>
                  <a:srgbClr val="000000"/>
                </a:solidFill>
                <a:latin typeface="Calibri" panose="020F0502020204030204" pitchFamily="34" charset="0"/>
                <a:ea typeface="Calibri" panose="020F0502020204030204" pitchFamily="34" charset="0"/>
              </a:rPr>
              <a:t>  Week 5: </a:t>
            </a:r>
          </a:p>
          <a:p>
            <a:pPr lvl="1">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 </a:t>
            </a:r>
            <a:r>
              <a:rPr lang="en-GB" sz="1200" dirty="0">
                <a:solidFill>
                  <a:srgbClr val="000000"/>
                </a:solidFill>
                <a:latin typeface="Calibri" panose="020F0502020204030204" pitchFamily="34" charset="0"/>
                <a:ea typeface="Calibri" panose="020F0502020204030204" pitchFamily="34" charset="0"/>
              </a:rPr>
              <a:t>Revise for the assessment.</a:t>
            </a:r>
          </a:p>
          <a:p>
            <a:pPr lvl="1">
              <a:spcBef>
                <a:spcPts val="1390"/>
              </a:spcBef>
              <a:tabLst>
                <a:tab pos="251460" algn="l"/>
              </a:tabLst>
            </a:pPr>
            <a:r>
              <a:rPr lang="en-GB" sz="1200" dirty="0">
                <a:solidFill>
                  <a:srgbClr val="000000"/>
                </a:solidFill>
                <a:latin typeface="Calibri" panose="020F0502020204030204" pitchFamily="34" charset="0"/>
                <a:ea typeface="Calibri" panose="020F0502020204030204" pitchFamily="34" charset="0"/>
              </a:rPr>
              <a:t> Use information on Teams and from class to help you prepare for the assessment.</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lvl="1">
              <a:spcBef>
                <a:spcPts val="1390"/>
              </a:spcBef>
              <a:tabLst>
                <a:tab pos="251460" algn="l"/>
              </a:tabLst>
            </a:pPr>
            <a:endParaRPr lang="en-GB" sz="1200" dirty="0">
              <a:latin typeface="Calibri" panose="020F0502020204030204" pitchFamily="34" charset="0"/>
              <a:ea typeface="Calibri" panose="020F0502020204030204" pitchFamily="34" charset="0"/>
            </a:endParaRPr>
          </a:p>
        </p:txBody>
      </p:sp>
      <p:sp>
        <p:nvSpPr>
          <p:cNvPr id="13" name="Textbox 33">
            <a:extLst>
              <a:ext uri="{FF2B5EF4-FFF2-40B4-BE49-F238E27FC236}">
                <a16:creationId xmlns:a16="http://schemas.microsoft.com/office/drawing/2014/main" id="{0DA9E0E6-84F0-643F-2F0D-2BB3CD0321C3}"/>
              </a:ext>
            </a:extLst>
          </p:cNvPr>
          <p:cNvSpPr txBox="1">
            <a:spLocks/>
          </p:cNvSpPr>
          <p:nvPr/>
        </p:nvSpPr>
        <p:spPr>
          <a:xfrm>
            <a:off x="95431" y="2553891"/>
            <a:ext cx="4736212" cy="159120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2: Imago Dei</a:t>
            </a: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Use the bitesize resource and answer the questions</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hlinkClick r:id="rId5"/>
              </a:rPr>
              <a:t>https://www.bbc.co.uk/bitesize/guides/zg3vxfr/revision/4</a:t>
            </a:r>
            <a:r>
              <a:rPr lang="en-US" sz="1200" dirty="0">
                <a:solidFill>
                  <a:srgbClr val="000000"/>
                </a:solidFill>
                <a:latin typeface="Calibri" panose="020F0502020204030204" pitchFamily="34" charset="0"/>
                <a:ea typeface="Calibri" panose="020F0502020204030204" pitchFamily="34" charset="0"/>
              </a:rPr>
              <a:t> </a:t>
            </a:r>
          </a:p>
          <a:p>
            <a:pPr marL="228600" indent="-228600">
              <a:buAutoNum type="arabicPeriod"/>
              <a:tabLst>
                <a:tab pos="251460" algn="l"/>
              </a:tabLst>
            </a:pPr>
            <a:r>
              <a:rPr lang="en-US" sz="1200" dirty="0">
                <a:solidFill>
                  <a:srgbClr val="000000"/>
                </a:solidFill>
                <a:latin typeface="Calibri" panose="020F0502020204030204" pitchFamily="34" charset="0"/>
                <a:ea typeface="Calibri" panose="020F0502020204030204" pitchFamily="34" charset="0"/>
              </a:rPr>
              <a:t>What Imago Dei mean?</a:t>
            </a:r>
          </a:p>
          <a:p>
            <a:pPr marL="228600" indent="-228600">
              <a:buAutoNum type="arabicPeriod"/>
              <a:tabLst>
                <a:tab pos="251460" algn="l"/>
              </a:tabLst>
            </a:pPr>
            <a:r>
              <a:rPr lang="en-US" sz="1200" dirty="0">
                <a:solidFill>
                  <a:srgbClr val="000000"/>
                </a:solidFill>
                <a:latin typeface="Calibri" panose="020F0502020204030204" pitchFamily="34" charset="0"/>
                <a:ea typeface="Calibri" panose="020F0502020204030204" pitchFamily="34" charset="0"/>
              </a:rPr>
              <a:t>Outline 3 ways humans are made in the image of God (3)</a:t>
            </a:r>
          </a:p>
          <a:p>
            <a:pPr marL="228600" indent="-228600">
              <a:buAutoNum type="arabicPeriod"/>
              <a:tabLst>
                <a:tab pos="251460" algn="l"/>
              </a:tabLst>
            </a:pPr>
            <a:r>
              <a:rPr lang="en-US" sz="1200" dirty="0">
                <a:solidFill>
                  <a:srgbClr val="000000"/>
                </a:solidFill>
                <a:latin typeface="Calibri" panose="020F0502020204030204" pitchFamily="34" charset="0"/>
                <a:ea typeface="Calibri" panose="020F0502020204030204" pitchFamily="34" charset="0"/>
              </a:rPr>
              <a:t>What does it mean to have free will</a:t>
            </a:r>
          </a:p>
          <a:p>
            <a:pPr marL="228600" indent="-228600">
              <a:buAutoNum type="arabicPeriod"/>
              <a:tabLst>
                <a:tab pos="251460" algn="l"/>
              </a:tabLst>
            </a:pPr>
            <a:r>
              <a:rPr lang="en-US" sz="1200" dirty="0">
                <a:solidFill>
                  <a:srgbClr val="000000"/>
                </a:solidFill>
                <a:latin typeface="Calibri" panose="020F0502020204030204" pitchFamily="34" charset="0"/>
                <a:ea typeface="Calibri" panose="020F0502020204030204" pitchFamily="34" charset="0"/>
              </a:rPr>
              <a:t>What is sin?</a:t>
            </a:r>
          </a:p>
          <a:p>
            <a:pPr marL="228600" indent="-228600">
              <a:buAutoNum type="arabicPeriod"/>
              <a:tabLst>
                <a:tab pos="251460" algn="l"/>
              </a:tabLst>
            </a:pPr>
            <a:r>
              <a:rPr lang="en-US" sz="1200" dirty="0">
                <a:solidFill>
                  <a:srgbClr val="000000"/>
                </a:solidFill>
                <a:latin typeface="Calibri" panose="020F0502020204030204" pitchFamily="34" charset="0"/>
                <a:ea typeface="Calibri" panose="020F0502020204030204" pitchFamily="34" charset="0"/>
              </a:rPr>
              <a:t>Why do Catholics think that humans are predisposed to sin?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14" name="Textbox 33">
            <a:extLst>
              <a:ext uri="{FF2B5EF4-FFF2-40B4-BE49-F238E27FC236}">
                <a16:creationId xmlns:a16="http://schemas.microsoft.com/office/drawing/2014/main" id="{4F485219-6B53-25BD-B84D-AA671AFFBD6C}"/>
              </a:ext>
            </a:extLst>
          </p:cNvPr>
          <p:cNvSpPr txBox="1">
            <a:spLocks/>
          </p:cNvSpPr>
          <p:nvPr/>
        </p:nvSpPr>
        <p:spPr>
          <a:xfrm>
            <a:off x="5074359" y="4367132"/>
            <a:ext cx="4706226"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6: Biography</a:t>
            </a: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Create a short biography about one of the following figures, focusing on how they have promoted human dignity and equality in the world.</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1. Pope Francis</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2. Bartolomé de las Casas</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3. Franz </a:t>
            </a:r>
            <a:r>
              <a:rPr lang="en-US" sz="1200" dirty="0" err="1">
                <a:solidFill>
                  <a:srgbClr val="000000"/>
                </a:solidFill>
                <a:latin typeface="Calibri" panose="020F0502020204030204" pitchFamily="34" charset="0"/>
                <a:ea typeface="Calibri" panose="020F0502020204030204" pitchFamily="34" charset="0"/>
              </a:rPr>
              <a:t>Jägerstätter</a:t>
            </a:r>
            <a:br>
              <a:rPr lang="en-US" sz="1200" dirty="0">
                <a:solidFill>
                  <a:srgbClr val="000000"/>
                </a:solidFill>
                <a:latin typeface="Calibri" panose="020F0502020204030204" pitchFamily="34" charset="0"/>
                <a:ea typeface="Calibri" panose="020F0502020204030204" pitchFamily="34" charset="0"/>
              </a:rPr>
            </a:br>
            <a:br>
              <a:rPr lang="en-US" sz="1200" b="1" dirty="0">
                <a:solidFill>
                  <a:srgbClr val="000000"/>
                </a:solidFill>
                <a:latin typeface="Calibri" panose="020F0502020204030204" pitchFamily="34" charset="0"/>
                <a:ea typeface="Calibri" panose="020F0502020204030204" pitchFamily="34" charset="0"/>
              </a:rPr>
            </a:b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GB" sz="1200" dirty="0">
              <a:latin typeface="Calibri" panose="020F0502020204030204" pitchFamily="34" charset="0"/>
              <a:ea typeface="Calibri" panose="020F0502020204030204" pitchFamily="34" charset="0"/>
            </a:endParaRPr>
          </a:p>
          <a:p>
            <a:pPr>
              <a:spcBef>
                <a:spcPts val="1390"/>
              </a:spcBef>
              <a:tabLst>
                <a:tab pos="251460" algn="l"/>
              </a:tabLst>
            </a:pPr>
            <a:endParaRPr lang="en-GB" sz="1200" dirty="0">
              <a:latin typeface="Calibri" panose="020F0502020204030204" pitchFamily="34" charset="0"/>
              <a:ea typeface="Calibri" panose="020F0502020204030204" pitchFamily="34" charset="0"/>
            </a:endParaRPr>
          </a:p>
        </p:txBody>
      </p:sp>
      <p:sp>
        <p:nvSpPr>
          <p:cNvPr id="15" name="Textbox 33">
            <a:extLst>
              <a:ext uri="{FF2B5EF4-FFF2-40B4-BE49-F238E27FC236}">
                <a16:creationId xmlns:a16="http://schemas.microsoft.com/office/drawing/2014/main" id="{C46C2F21-E817-8B6E-F21C-3565E449A153}"/>
              </a:ext>
            </a:extLst>
          </p:cNvPr>
          <p:cNvSpPr txBox="1">
            <a:spLocks/>
          </p:cNvSpPr>
          <p:nvPr/>
        </p:nvSpPr>
        <p:spPr>
          <a:xfrm>
            <a:off x="95431" y="4367132"/>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Week 3: Human Dignity</a:t>
            </a:r>
            <a:br>
              <a:rPr lang="en-US" sz="1200" b="1"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Watch the following clip: </a:t>
            </a:r>
            <a:r>
              <a:rPr lang="en-US" sz="1200" dirty="0">
                <a:solidFill>
                  <a:srgbClr val="000000"/>
                </a:solidFill>
                <a:latin typeface="Calibri" panose="020F0502020204030204" pitchFamily="34" charset="0"/>
                <a:ea typeface="Calibri" panose="020F0502020204030204" pitchFamily="34" charset="0"/>
                <a:hlinkClick r:id="rId6"/>
              </a:rPr>
              <a:t>https://www.youtube.com/watch?v=sPfx2rVtgxs</a:t>
            </a:r>
            <a:r>
              <a:rPr lang="en-US" sz="1200" dirty="0">
                <a:solidFill>
                  <a:srgbClr val="000000"/>
                </a:solidFill>
                <a:latin typeface="Calibri" panose="020F0502020204030204" pitchFamily="34" charset="0"/>
                <a:ea typeface="Calibri" panose="020F0502020204030204" pitchFamily="34" charset="0"/>
              </a:rPr>
              <a:t> and answer the questions below:</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1. Summarise human dignity in your own words.</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2. Do you think you treat everyone with dignity?</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3. Outline 3 ways Catholics can promote the dignity of the human person. (3)</a:t>
            </a:r>
            <a:br>
              <a:rPr lang="en-US" sz="1200" dirty="0">
                <a:solidFill>
                  <a:srgbClr val="000000"/>
                </a:solidFill>
                <a:latin typeface="Calibri" panose="020F0502020204030204" pitchFamily="34" charset="0"/>
                <a:ea typeface="Calibri" panose="020F0502020204030204" pitchFamily="34" charset="0"/>
              </a:rPr>
            </a:br>
            <a:r>
              <a:rPr lang="en-US" sz="1200"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3059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p:cNvSpPr txBox="1"/>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GB" altLang="en-US" sz="1200" b="1" dirty="0">
                <a:solidFill>
                  <a:srgbClr val="000000"/>
                </a:solidFill>
                <a:effectLst/>
                <a:latin typeface="Calibri" panose="020F0502020204030204" pitchFamily="34" charset="0"/>
                <a:ea typeface="Calibri" panose="020F0502020204030204" pitchFamily="34" charset="0"/>
              </a:rPr>
              <a:t>Week 1: </a:t>
            </a:r>
            <a:r>
              <a:rPr lang="en-US" altLang="en-US" sz="1200" b="1" dirty="0">
                <a:solidFill>
                  <a:srgbClr val="000000"/>
                </a:solidFill>
                <a:effectLst/>
                <a:latin typeface="Calibri" panose="020F0502020204030204" pitchFamily="34" charset="0"/>
                <a:ea typeface="Calibri" panose="020F0502020204030204" pitchFamily="34" charset="0"/>
              </a:rPr>
              <a:t> Relationship</a:t>
            </a:r>
            <a:r>
              <a:rPr lang="en-GB" altLang="en-US" sz="1200" b="1" dirty="0">
                <a:solidFill>
                  <a:srgbClr val="000000"/>
                </a:solidFill>
                <a:effectLst/>
                <a:latin typeface="Calibri" panose="020F0502020204030204" pitchFamily="34" charset="0"/>
                <a:ea typeface="Calibri" panose="020F0502020204030204" pitchFamily="34" charset="0"/>
              </a:rPr>
              <a:t>s</a:t>
            </a:r>
            <a:endParaRPr lang="en-US" altLang="en-US" sz="1200" b="1" dirty="0">
              <a:solidFill>
                <a:srgbClr val="000000"/>
              </a:solidFill>
              <a:effectLst/>
              <a:latin typeface="Calibri" panose="020F0502020204030204" pitchFamily="34" charset="0"/>
              <a:ea typeface="Calibri" panose="020F0502020204030204" pitchFamily="34" charset="0"/>
            </a:endParaRPr>
          </a:p>
          <a:p>
            <a:pPr>
              <a:spcBef>
                <a:spcPts val="1390"/>
              </a:spcBef>
              <a:tabLst>
                <a:tab pos="251460" algn="l"/>
              </a:tabLst>
            </a:pPr>
            <a:r>
              <a:rPr lang="en-US" altLang="en-US" sz="1200" dirty="0">
                <a:solidFill>
                  <a:srgbClr val="000000"/>
                </a:solidFill>
                <a:effectLst/>
                <a:latin typeface="Calibri" panose="020F0502020204030204" pitchFamily="34" charset="0"/>
                <a:ea typeface="Calibri" panose="020F0502020204030204" pitchFamily="34" charset="0"/>
              </a:rPr>
              <a:t>Think about the different relationships you have in your life, such as friends, family members, teachers or teammates. Write a list of five qualities that you think are important in a healthy relationship (for example, trust, kindness or respect). Choose two of your qualities and explain why they are important using full sentences. Aim to write 100–150 words.</a:t>
            </a:r>
            <a:endParaRPr lang="en-US" sz="1200" dirty="0">
              <a:solidFill>
                <a:srgbClr val="000000"/>
              </a:solidFill>
              <a:effectLst/>
              <a:latin typeface="Calibri" panose="020F0502020204030204" pitchFamily="34" charset="0"/>
              <a:ea typeface="Calibri" panose="020F0502020204030204" pitchFamily="34" charset="0"/>
            </a:endParaRPr>
          </a:p>
        </p:txBody>
      </p:sp>
      <p:sp>
        <p:nvSpPr>
          <p:cNvPr id="16" name="TextBox 15"/>
          <p:cNvSpPr txBox="1"/>
          <p:nvPr/>
        </p:nvSpPr>
        <p:spPr>
          <a:xfrm>
            <a:off x="95431" y="8890"/>
            <a:ext cx="9685154" cy="46037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 Year 9: Term 1 Citizenship: Positive and Healthy Relationships</a:t>
            </a:r>
          </a:p>
        </p:txBody>
      </p:sp>
      <p:sp>
        <p:nvSpPr>
          <p:cNvPr id="19" name="Textbox 33"/>
          <p:cNvSpPr txBox="1"/>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GB" altLang="en-US" sz="1200" b="1" dirty="0">
                <a:solidFill>
                  <a:srgbClr val="000000"/>
                </a:solidFill>
                <a:latin typeface="Calibri" panose="020F0502020204030204" pitchFamily="34" charset="0"/>
                <a:ea typeface="Calibri" panose="020F0502020204030204" pitchFamily="34" charset="0"/>
              </a:rPr>
              <a:t>Week 2: </a:t>
            </a:r>
            <a:r>
              <a:rPr lang="en-US" altLang="en-US" sz="1200" b="1" dirty="0">
                <a:solidFill>
                  <a:srgbClr val="000000"/>
                </a:solidFill>
                <a:latin typeface="Calibri" panose="020F0502020204030204" pitchFamily="34" charset="0"/>
                <a:ea typeface="Calibri" panose="020F0502020204030204" pitchFamily="34" charset="0"/>
              </a:rPr>
              <a:t>Respect in Everyday Life</a:t>
            </a:r>
          </a:p>
          <a:p>
            <a:pPr>
              <a:spcBef>
                <a:spcPts val="1390"/>
              </a:spcBef>
              <a:tabLst>
                <a:tab pos="251460" algn="l"/>
              </a:tabLst>
            </a:pPr>
            <a:r>
              <a:rPr lang="en-US" altLang="en-US" sz="1200" dirty="0">
                <a:solidFill>
                  <a:srgbClr val="000000"/>
                </a:solidFill>
                <a:latin typeface="Calibri" panose="020F0502020204030204" pitchFamily="34" charset="0"/>
                <a:ea typeface="Calibri" panose="020F0502020204030204" pitchFamily="34" charset="0"/>
              </a:rPr>
              <a:t>Respect is an important part of healthy relationships. Think of three ways people can show respect at home, at school or online. Write a short paragraph explaining how these actions help people feel safe, valued and included. Use examples to support your ideas.</a:t>
            </a:r>
            <a:endParaRPr lang="en-GB" altLang="en-US" sz="1200" dirty="0">
              <a:solidFill>
                <a:srgbClr val="000000"/>
              </a:solidFill>
              <a:latin typeface="Calibri" panose="020F0502020204030204" pitchFamily="34" charset="0"/>
              <a:ea typeface="Calibri" panose="020F0502020204030204" pitchFamily="34" charset="0"/>
            </a:endParaRPr>
          </a:p>
        </p:txBody>
      </p:sp>
      <p:sp>
        <p:nvSpPr>
          <p:cNvPr id="20" name="Textbox 33"/>
          <p:cNvSpPr txBox="1"/>
          <p:nvPr/>
        </p:nvSpPr>
        <p:spPr>
          <a:xfrm>
            <a:off x="95431" y="381082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a:t>
            </a:r>
            <a:r>
              <a:rPr lang="en-GB" altLang="en-US" sz="1200" b="1" dirty="0">
                <a:solidFill>
                  <a:srgbClr val="000000"/>
                </a:solidFill>
                <a:latin typeface="Calibri" panose="020F0502020204030204" pitchFamily="34" charset="0"/>
                <a:ea typeface="Calibri" panose="020F0502020204030204" pitchFamily="34" charset="0"/>
              </a:rPr>
              <a:t>Aspects of a positive</a:t>
            </a:r>
            <a:r>
              <a:rPr lang="en-US" sz="1200" b="1" dirty="0">
                <a:solidFill>
                  <a:srgbClr val="000000"/>
                </a:solidFill>
                <a:latin typeface="Calibri" panose="020F0502020204030204" pitchFamily="34" charset="0"/>
                <a:ea typeface="Calibri" panose="020F0502020204030204" pitchFamily="34" charset="0"/>
              </a:rPr>
              <a:t> relationship?</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Watch the following clip and design a poster outlining the 8 aspects of a positive relationship.</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hlinkClick r:id="rId2"/>
              </a:rPr>
              <a:t>https://www.youtube.com/watch?v=sch8LPCu6s4</a:t>
            </a:r>
            <a:r>
              <a:rPr lang="en-US" sz="1200" b="1" dirty="0">
                <a:solidFill>
                  <a:srgbClr val="000000"/>
                </a:solidFill>
                <a:latin typeface="Calibri" panose="020F0502020204030204" pitchFamily="34" charset="0"/>
                <a:ea typeface="Calibri" panose="020F0502020204030204" pitchFamily="34" charset="0"/>
              </a:rPr>
              <a:t> </a:t>
            </a:r>
          </a:p>
        </p:txBody>
      </p:sp>
      <p:sp>
        <p:nvSpPr>
          <p:cNvPr id="21" name="Textbox 33"/>
          <p:cNvSpPr txBox="1"/>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Social pressures for young people</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List at least 5 pressures that young face today and explain what they are.</a:t>
            </a:r>
          </a:p>
        </p:txBody>
      </p:sp>
      <p:sp>
        <p:nvSpPr>
          <p:cNvPr id="22" name="Textbox 33"/>
          <p:cNvSpPr txBox="1"/>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Solutions to social pressure on young people</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Research where young people can go if they feel stressed. What charities exist? What do the charities do?</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The following clip might help you: </a:t>
            </a:r>
            <a:r>
              <a:rPr lang="en-US" sz="1200" b="1" dirty="0">
                <a:solidFill>
                  <a:srgbClr val="000000"/>
                </a:solidFill>
                <a:latin typeface="Calibri" panose="020F0502020204030204" pitchFamily="34" charset="0"/>
                <a:ea typeface="Calibri" panose="020F0502020204030204" pitchFamily="34" charset="0"/>
                <a:hlinkClick r:id="rId3"/>
              </a:rPr>
              <a:t>https://www.youtube.com/watch?v=Rgil2_hlbmU</a:t>
            </a:r>
            <a:r>
              <a:rPr lang="en-US" sz="1200" b="1" dirty="0">
                <a:solidFill>
                  <a:srgbClr val="000000"/>
                </a:solidFill>
                <a:latin typeface="Calibri" panose="020F0502020204030204" pitchFamily="34" charset="0"/>
                <a:ea typeface="Calibri" panose="020F0502020204030204" pitchFamily="34" charset="0"/>
              </a:rPr>
              <a:t> </a:t>
            </a:r>
          </a:p>
        </p:txBody>
      </p:sp>
      <p:sp>
        <p:nvSpPr>
          <p:cNvPr id="23" name="Textbox 33"/>
          <p:cNvSpPr txBox="1"/>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Create a poster explaining where young people can go if they are stressed. </a:t>
            </a:r>
          </a:p>
        </p:txBody>
      </p:sp>
      <p:sp>
        <p:nvSpPr>
          <p:cNvPr id="24" name="Textbox 33"/>
          <p:cNvSpPr txBox="1"/>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Watch the news in preparation for next term’s work on the law. Write a list of news items that relate to crime. What are the issues within </a:t>
            </a:r>
            <a:r>
              <a:rPr lang="en-US" sz="1200" b="1">
                <a:solidFill>
                  <a:srgbClr val="000000"/>
                </a:solidFill>
                <a:latin typeface="Calibri" panose="020F0502020204030204" pitchFamily="34" charset="0"/>
                <a:ea typeface="Calibri" panose="020F0502020204030204" pitchFamily="34" charset="0"/>
              </a:rPr>
              <a:t>crime today?</a:t>
            </a: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p:cNvSpPr txBox="1"/>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Anxiety, stress, mental health, abuse, coercion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F3DBA17445854D9962515A7D06A29E" ma:contentTypeVersion="18" ma:contentTypeDescription="Create a new document." ma:contentTypeScope="" ma:versionID="a518761bc221c84a873820627360ad00">
  <xsd:schema xmlns:xsd="http://www.w3.org/2001/XMLSchema" xmlns:xs="http://www.w3.org/2001/XMLSchema" xmlns:p="http://schemas.microsoft.com/office/2006/metadata/properties" xmlns:ns3="26fcfcf1-14c4-40a6-9936-cf6c6aff129a" xmlns:ns4="0b810e4f-557f-4987-94a2-3c9681d6b1d5" targetNamespace="http://schemas.microsoft.com/office/2006/metadata/properties" ma:root="true" ma:fieldsID="e6948d63d88dc855af93d92fc7aab49d" ns3:_="" ns4:_="">
    <xsd:import namespace="26fcfcf1-14c4-40a6-9936-cf6c6aff129a"/>
    <xsd:import namespace="0b810e4f-557f-4987-94a2-3c9681d6b1d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fcfcf1-14c4-40a6-9936-cf6c6aff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810e4f-557f-4987-94a2-3c9681d6b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6fcfcf1-14c4-40a6-9936-cf6c6aff129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16A001-EC72-48BF-9799-95A41C809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fcfcf1-14c4-40a6-9936-cf6c6aff129a"/>
    <ds:schemaRef ds:uri="0b810e4f-557f-4987-94a2-3c9681d6b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A81304-E13F-42B4-86EA-78EF4F314203}">
  <ds:schemaRefs>
    <ds:schemaRef ds:uri="http://schemas.microsoft.com/office/2006/metadata/properties"/>
    <ds:schemaRef ds:uri="http://schemas.microsoft.com/office/2006/documentManagement/types"/>
    <ds:schemaRef ds:uri="0b810e4f-557f-4987-94a2-3c9681d6b1d5"/>
    <ds:schemaRef ds:uri="26fcfcf1-14c4-40a6-9936-cf6c6aff129a"/>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057CC7A-2548-4CF4-8EFA-3D572DA0B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1499</TotalTime>
  <Words>3973</Words>
  <Application>Microsoft Office PowerPoint</Application>
  <PresentationFormat>A4 Paper (210x297 mm)</PresentationFormat>
  <Paragraphs>412</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Aptos Display</vt:lpstr>
      <vt:lpstr>Arial</vt:lpstr>
      <vt:lpstr>Calibri</vt:lpstr>
      <vt:lpstr>Cambria</vt:lpstr>
      <vt:lpstr>Times New Roman</vt:lpstr>
      <vt:lpstr>TT Commons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Norman</dc:creator>
  <cp:lastModifiedBy>V Walker</cp:lastModifiedBy>
  <cp:revision>24</cp:revision>
  <dcterms:created xsi:type="dcterms:W3CDTF">2024-12-17T17:26:36Z</dcterms:created>
  <dcterms:modified xsi:type="dcterms:W3CDTF">2026-07-10T09:30:20Z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0x0101004BF3DBA17445854D9962515A7D06A29E</vt:lpwstr>
  </property>
</Properties>
</file>