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8" r:id="rId5"/>
    <p:sldId id="266" r:id="rId6"/>
    <p:sldId id="267" r:id="rId7"/>
    <p:sldId id="265" r:id="rId8"/>
    <p:sldId id="269" r:id="rId9"/>
    <p:sldId id="281" r:id="rId10"/>
    <p:sldId id="282" r:id="rId11"/>
    <p:sldId id="270" r:id="rId12"/>
    <p:sldId id="271" r:id="rId13"/>
    <p:sldId id="272" r:id="rId14"/>
    <p:sldId id="273" r:id="rId15"/>
    <p:sldId id="274" r:id="rId16"/>
    <p:sldId id="275" r:id="rId17"/>
    <p:sldId id="276" r:id="rId18"/>
    <p:sldId id="277" r:id="rId19"/>
    <p:sldId id="278" r:id="rId20"/>
    <p:sldId id="279" r:id="rId21"/>
    <p:sldId id="280" r:id="rId22"/>
  </p:sldIdLst>
  <p:sldSz cx="9906000" cy="6858000" type="A4"/>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2B36C2-10D6-4571-BCF7-E4F2DE946708}" v="14" dt="2026-07-10T09:32:31.3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67" d="100"/>
          <a:sy n="67" d="100"/>
        </p:scale>
        <p:origin x="10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 Walker" userId="cbce8964-af15-4450-96b9-ddf62eef329d" providerId="ADAL" clId="{F32B36C2-10D6-4571-BCF7-E4F2DE946708}"/>
    <pc:docChg chg="addSld delSld modSld">
      <pc:chgData name="V Walker" userId="cbce8964-af15-4450-96b9-ddf62eef329d" providerId="ADAL" clId="{F32B36C2-10D6-4571-BCF7-E4F2DE946708}" dt="2026-07-10T09:32:31.324" v="24"/>
      <pc:docMkLst>
        <pc:docMk/>
      </pc:docMkLst>
      <pc:sldChg chg="add">
        <pc:chgData name="V Walker" userId="cbce8964-af15-4450-96b9-ddf62eef329d" providerId="ADAL" clId="{F32B36C2-10D6-4571-BCF7-E4F2DE946708}" dt="2026-07-08T19:00:22.454" v="0"/>
        <pc:sldMkLst>
          <pc:docMk/>
          <pc:sldMk cId="3459872852" sldId="270"/>
        </pc:sldMkLst>
      </pc:sldChg>
      <pc:sldChg chg="add">
        <pc:chgData name="V Walker" userId="cbce8964-af15-4450-96b9-ddf62eef329d" providerId="ADAL" clId="{F32B36C2-10D6-4571-BCF7-E4F2DE946708}" dt="2026-07-08T19:00:39.839" v="3"/>
        <pc:sldMkLst>
          <pc:docMk/>
          <pc:sldMk cId="0" sldId="271"/>
        </pc:sldMkLst>
      </pc:sldChg>
      <pc:sldChg chg="add del">
        <pc:chgData name="V Walker" userId="cbce8964-af15-4450-96b9-ddf62eef329d" providerId="ADAL" clId="{F32B36C2-10D6-4571-BCF7-E4F2DE946708}" dt="2026-07-08T19:00:33.809" v="2" actId="47"/>
        <pc:sldMkLst>
          <pc:docMk/>
          <pc:sldMk cId="4200419881" sldId="271"/>
        </pc:sldMkLst>
      </pc:sldChg>
      <pc:sldChg chg="add">
        <pc:chgData name="V Walker" userId="cbce8964-af15-4450-96b9-ddf62eef329d" providerId="ADAL" clId="{F32B36C2-10D6-4571-BCF7-E4F2DE946708}" dt="2026-07-08T19:00:51.622" v="4"/>
        <pc:sldMkLst>
          <pc:docMk/>
          <pc:sldMk cId="4088747403" sldId="272"/>
        </pc:sldMkLst>
      </pc:sldChg>
      <pc:sldChg chg="add">
        <pc:chgData name="V Walker" userId="cbce8964-af15-4450-96b9-ddf62eef329d" providerId="ADAL" clId="{F32B36C2-10D6-4571-BCF7-E4F2DE946708}" dt="2026-07-08T19:01:03.071" v="5"/>
        <pc:sldMkLst>
          <pc:docMk/>
          <pc:sldMk cId="4174574912" sldId="273"/>
        </pc:sldMkLst>
      </pc:sldChg>
      <pc:sldChg chg="modSp add mod">
        <pc:chgData name="V Walker" userId="cbce8964-af15-4450-96b9-ddf62eef329d" providerId="ADAL" clId="{F32B36C2-10D6-4571-BCF7-E4F2DE946708}" dt="2026-07-08T19:01:25.292" v="13" actId="20577"/>
        <pc:sldMkLst>
          <pc:docMk/>
          <pc:sldMk cId="2246562714" sldId="274"/>
        </pc:sldMkLst>
        <pc:spChg chg="mod">
          <ac:chgData name="V Walker" userId="cbce8964-af15-4450-96b9-ddf62eef329d" providerId="ADAL" clId="{F32B36C2-10D6-4571-BCF7-E4F2DE946708}" dt="2026-07-08T19:01:25.292" v="13" actId="20577"/>
          <ac:spMkLst>
            <pc:docMk/>
            <pc:sldMk cId="2246562714" sldId="274"/>
            <ac:spMk id="16" creationId="{2FD65E56-08EE-4A49-97B1-B4D308B1781C}"/>
          </ac:spMkLst>
        </pc:spChg>
      </pc:sldChg>
      <pc:sldChg chg="modSp add mod">
        <pc:chgData name="V Walker" userId="cbce8964-af15-4450-96b9-ddf62eef329d" providerId="ADAL" clId="{F32B36C2-10D6-4571-BCF7-E4F2DE946708}" dt="2026-07-08T19:01:45.949" v="17" actId="20577"/>
        <pc:sldMkLst>
          <pc:docMk/>
          <pc:sldMk cId="3241933158" sldId="275"/>
        </pc:sldMkLst>
        <pc:spChg chg="mod">
          <ac:chgData name="V Walker" userId="cbce8964-af15-4450-96b9-ddf62eef329d" providerId="ADAL" clId="{F32B36C2-10D6-4571-BCF7-E4F2DE946708}" dt="2026-07-08T19:01:45.949" v="17" actId="20577"/>
          <ac:spMkLst>
            <pc:docMk/>
            <pc:sldMk cId="3241933158" sldId="275"/>
            <ac:spMk id="16" creationId="{2FD65E56-08EE-4A49-97B1-B4D308B1781C}"/>
          </ac:spMkLst>
        </pc:spChg>
      </pc:sldChg>
      <pc:sldChg chg="add">
        <pc:chgData name="V Walker" userId="cbce8964-af15-4450-96b9-ddf62eef329d" providerId="ADAL" clId="{F32B36C2-10D6-4571-BCF7-E4F2DE946708}" dt="2026-07-08T19:01:57.910" v="18"/>
        <pc:sldMkLst>
          <pc:docMk/>
          <pc:sldMk cId="385661090" sldId="276"/>
        </pc:sldMkLst>
      </pc:sldChg>
      <pc:sldChg chg="add">
        <pc:chgData name="V Walker" userId="cbce8964-af15-4450-96b9-ddf62eef329d" providerId="ADAL" clId="{F32B36C2-10D6-4571-BCF7-E4F2DE946708}" dt="2026-07-08T19:02:09.461" v="19"/>
        <pc:sldMkLst>
          <pc:docMk/>
          <pc:sldMk cId="1713902237" sldId="277"/>
        </pc:sldMkLst>
      </pc:sldChg>
      <pc:sldChg chg="add">
        <pc:chgData name="V Walker" userId="cbce8964-af15-4450-96b9-ddf62eef329d" providerId="ADAL" clId="{F32B36C2-10D6-4571-BCF7-E4F2DE946708}" dt="2026-07-08T19:02:19.414" v="20"/>
        <pc:sldMkLst>
          <pc:docMk/>
          <pc:sldMk cId="189282901" sldId="278"/>
        </pc:sldMkLst>
      </pc:sldChg>
      <pc:sldChg chg="add">
        <pc:chgData name="V Walker" userId="cbce8964-af15-4450-96b9-ddf62eef329d" providerId="ADAL" clId="{F32B36C2-10D6-4571-BCF7-E4F2DE946708}" dt="2026-07-08T19:02:30.053" v="21"/>
        <pc:sldMkLst>
          <pc:docMk/>
          <pc:sldMk cId="2343375127" sldId="279"/>
        </pc:sldMkLst>
      </pc:sldChg>
      <pc:sldChg chg="add">
        <pc:chgData name="V Walker" userId="cbce8964-af15-4450-96b9-ddf62eef329d" providerId="ADAL" clId="{F32B36C2-10D6-4571-BCF7-E4F2DE946708}" dt="2026-07-08T19:02:39.383" v="22"/>
        <pc:sldMkLst>
          <pc:docMk/>
          <pc:sldMk cId="4201639863" sldId="280"/>
        </pc:sldMkLst>
      </pc:sldChg>
      <pc:sldChg chg="add">
        <pc:chgData name="V Walker" userId="cbce8964-af15-4450-96b9-ddf62eef329d" providerId="ADAL" clId="{F32B36C2-10D6-4571-BCF7-E4F2DE946708}" dt="2026-07-10T09:32:15.465" v="23"/>
        <pc:sldMkLst>
          <pc:docMk/>
          <pc:sldMk cId="3027892363" sldId="281"/>
        </pc:sldMkLst>
      </pc:sldChg>
      <pc:sldChg chg="add">
        <pc:chgData name="V Walker" userId="cbce8964-af15-4450-96b9-ddf62eef329d" providerId="ADAL" clId="{F32B36C2-10D6-4571-BCF7-E4F2DE946708}" dt="2026-07-10T09:32:31.324" v="24"/>
        <pc:sldMkLst>
          <pc:docMk/>
          <pc:sldMk cId="3211070104" sldId="282"/>
        </pc:sldMkLst>
      </pc:sldChg>
    </pc:docChg>
  </pc:docChgLst>
  <pc:docChgLst>
    <pc:chgData name="V Walker" userId="cbce8964-af15-4450-96b9-ddf62eef329d" providerId="ADAL" clId="{8B396CE5-318C-4EF2-850F-F427BFCD1C85}"/>
    <pc:docChg chg="undo custSel addSld delSld modSld">
      <pc:chgData name="V Walker" userId="cbce8964-af15-4450-96b9-ddf62eef329d" providerId="ADAL" clId="{8B396CE5-318C-4EF2-850F-F427BFCD1C85}" dt="2026-07-08T14:56:00.612" v="6"/>
      <pc:docMkLst>
        <pc:docMk/>
      </pc:docMkLst>
      <pc:sldChg chg="add del">
        <pc:chgData name="V Walker" userId="cbce8964-af15-4450-96b9-ddf62eef329d" providerId="ADAL" clId="{8B396CE5-318C-4EF2-850F-F427BFCD1C85}" dt="2026-07-08T14:55:52.241" v="5"/>
        <pc:sldMkLst>
          <pc:docMk/>
          <pc:sldMk cId="3111903696" sldId="265"/>
        </pc:sldMkLst>
      </pc:sldChg>
      <pc:sldChg chg="add del">
        <pc:chgData name="V Walker" userId="cbce8964-af15-4450-96b9-ddf62eef329d" providerId="ADAL" clId="{8B396CE5-318C-4EF2-850F-F427BFCD1C85}" dt="2026-07-08T14:55:37.444" v="3" actId="47"/>
        <pc:sldMkLst>
          <pc:docMk/>
          <pc:sldMk cId="2525961411" sldId="266"/>
        </pc:sldMkLst>
      </pc:sldChg>
      <pc:sldChg chg="add del">
        <pc:chgData name="V Walker" userId="cbce8964-af15-4450-96b9-ddf62eef329d" providerId="ADAL" clId="{8B396CE5-318C-4EF2-850F-F427BFCD1C85}" dt="2026-07-08T14:55:37.444" v="3" actId="47"/>
        <pc:sldMkLst>
          <pc:docMk/>
          <pc:sldMk cId="3082010602" sldId="267"/>
        </pc:sldMkLst>
      </pc:sldChg>
      <pc:sldChg chg="modSp add del mod">
        <pc:chgData name="V Walker" userId="cbce8964-af15-4450-96b9-ddf62eef329d" providerId="ADAL" clId="{8B396CE5-318C-4EF2-850F-F427BFCD1C85}" dt="2026-07-08T14:55:37.444" v="3" actId="47"/>
        <pc:sldMkLst>
          <pc:docMk/>
          <pc:sldMk cId="3098967401" sldId="268"/>
        </pc:sldMkLst>
        <pc:spChg chg="mod">
          <ac:chgData name="V Walker" userId="cbce8964-af15-4450-96b9-ddf62eef329d" providerId="ADAL" clId="{8B396CE5-318C-4EF2-850F-F427BFCD1C85}" dt="2026-07-08T14:55:07.974" v="1" actId="20577"/>
          <ac:spMkLst>
            <pc:docMk/>
            <pc:sldMk cId="3098967401" sldId="268"/>
            <ac:spMk id="4" creationId="{7E3BF677-9D3A-4815-9D91-FE0C0CE6D44E}"/>
          </ac:spMkLst>
        </pc:spChg>
      </pc:sldChg>
      <pc:sldChg chg="add">
        <pc:chgData name="V Walker" userId="cbce8964-af15-4450-96b9-ddf62eef329d" providerId="ADAL" clId="{8B396CE5-318C-4EF2-850F-F427BFCD1C85}" dt="2026-07-08T14:56:00.612" v="6"/>
        <pc:sldMkLst>
          <pc:docMk/>
          <pc:sldMk cId="1980797725" sldId="269"/>
        </pc:sldMkLst>
      </pc:sldChg>
      <pc:sldChg chg="add del">
        <pc:chgData name="V Walker" userId="cbce8964-af15-4450-96b9-ddf62eef329d" providerId="ADAL" clId="{8B396CE5-318C-4EF2-850F-F427BFCD1C85}" dt="2026-07-08T14:55:43.051" v="4" actId="47"/>
        <pc:sldMkLst>
          <pc:docMk/>
          <pc:sldMk cId="2893829649" sldId="312"/>
        </pc:sldMkLst>
      </pc:sldChg>
      <pc:sldChg chg="add del">
        <pc:chgData name="V Walker" userId="cbce8964-af15-4450-96b9-ddf62eef329d" providerId="ADAL" clId="{8B396CE5-318C-4EF2-850F-F427BFCD1C85}" dt="2026-07-08T14:55:43.051" v="4" actId="47"/>
        <pc:sldMkLst>
          <pc:docMk/>
          <pc:sldMk cId="959168359" sldId="313"/>
        </pc:sldMkLst>
      </pc:sldChg>
      <pc:sldChg chg="add del">
        <pc:chgData name="V Walker" userId="cbce8964-af15-4450-96b9-ddf62eef329d" providerId="ADAL" clId="{8B396CE5-318C-4EF2-850F-F427BFCD1C85}" dt="2026-07-08T14:55:43.051" v="4" actId="47"/>
        <pc:sldMkLst>
          <pc:docMk/>
          <pc:sldMk cId="209426481" sldId="314"/>
        </pc:sldMkLst>
      </pc:sldChg>
      <pc:sldChg chg="add del">
        <pc:chgData name="V Walker" userId="cbce8964-af15-4450-96b9-ddf62eef329d" providerId="ADAL" clId="{8B396CE5-318C-4EF2-850F-F427BFCD1C85}" dt="2026-07-08T14:55:43.051" v="4" actId="47"/>
        <pc:sldMkLst>
          <pc:docMk/>
          <pc:sldMk cId="2586689781" sldId="315"/>
        </pc:sldMkLst>
      </pc:sldChg>
      <pc:sldChg chg="add del">
        <pc:chgData name="V Walker" userId="cbce8964-af15-4450-96b9-ddf62eef329d" providerId="ADAL" clId="{8B396CE5-318C-4EF2-850F-F427BFCD1C85}" dt="2026-07-08T14:55:43.051" v="4" actId="47"/>
        <pc:sldMkLst>
          <pc:docMk/>
          <pc:sldMk cId="0" sldId="316"/>
        </pc:sldMkLst>
      </pc:sldChg>
      <pc:sldChg chg="add del">
        <pc:chgData name="V Walker" userId="cbce8964-af15-4450-96b9-ddf62eef329d" providerId="ADAL" clId="{8B396CE5-318C-4EF2-850F-F427BFCD1C85}" dt="2026-07-08T14:55:43.051" v="4" actId="47"/>
        <pc:sldMkLst>
          <pc:docMk/>
          <pc:sldMk cId="2964116047" sldId="317"/>
        </pc:sldMkLst>
      </pc:sldChg>
      <pc:sldChg chg="add del">
        <pc:chgData name="V Walker" userId="cbce8964-af15-4450-96b9-ddf62eef329d" providerId="ADAL" clId="{8B396CE5-318C-4EF2-850F-F427BFCD1C85}" dt="2026-07-08T14:55:43.051" v="4" actId="47"/>
        <pc:sldMkLst>
          <pc:docMk/>
          <pc:sldMk cId="3771008146" sldId="318"/>
        </pc:sldMkLst>
      </pc:sldChg>
      <pc:sldChg chg="add del">
        <pc:chgData name="V Walker" userId="cbce8964-af15-4450-96b9-ddf62eef329d" providerId="ADAL" clId="{8B396CE5-318C-4EF2-850F-F427BFCD1C85}" dt="2026-07-08T14:55:43.051" v="4" actId="47"/>
        <pc:sldMkLst>
          <pc:docMk/>
          <pc:sldMk cId="2100430432" sldId="319"/>
        </pc:sldMkLst>
      </pc:sldChg>
      <pc:sldChg chg="add del">
        <pc:chgData name="V Walker" userId="cbce8964-af15-4450-96b9-ddf62eef329d" providerId="ADAL" clId="{8B396CE5-318C-4EF2-850F-F427BFCD1C85}" dt="2026-07-08T14:55:43.051" v="4" actId="47"/>
        <pc:sldMkLst>
          <pc:docMk/>
          <pc:sldMk cId="2341955263" sldId="320"/>
        </pc:sldMkLst>
      </pc:sldChg>
      <pc:sldChg chg="add del">
        <pc:chgData name="V Walker" userId="cbce8964-af15-4450-96b9-ddf62eef329d" providerId="ADAL" clId="{8B396CE5-318C-4EF2-850F-F427BFCD1C85}" dt="2026-07-08T14:55:43.051" v="4" actId="47"/>
        <pc:sldMkLst>
          <pc:docMk/>
          <pc:sldMk cId="2535230663" sldId="321"/>
        </pc:sldMkLst>
      </pc:sldChg>
      <pc:sldChg chg="add del">
        <pc:chgData name="V Walker" userId="cbce8964-af15-4450-96b9-ddf62eef329d" providerId="ADAL" clId="{8B396CE5-318C-4EF2-850F-F427BFCD1C85}" dt="2026-07-08T14:55:43.051" v="4" actId="47"/>
        <pc:sldMkLst>
          <pc:docMk/>
          <pc:sldMk cId="3312467825" sldId="322"/>
        </pc:sldMkLst>
      </pc:sldChg>
      <pc:sldChg chg="add del">
        <pc:chgData name="V Walker" userId="cbce8964-af15-4450-96b9-ddf62eef329d" providerId="ADAL" clId="{8B396CE5-318C-4EF2-850F-F427BFCD1C85}" dt="2026-07-08T14:55:43.051" v="4" actId="47"/>
        <pc:sldMkLst>
          <pc:docMk/>
          <pc:sldMk cId="3649973917" sldId="323"/>
        </pc:sldMkLst>
      </pc:sldChg>
      <pc:sldChg chg="add del">
        <pc:chgData name="V Walker" userId="cbce8964-af15-4450-96b9-ddf62eef329d" providerId="ADAL" clId="{8B396CE5-318C-4EF2-850F-F427BFCD1C85}" dt="2026-07-08T14:55:43.051" v="4" actId="47"/>
        <pc:sldMkLst>
          <pc:docMk/>
          <pc:sldMk cId="3291202734" sldId="324"/>
        </pc:sldMkLst>
      </pc:sldChg>
      <pc:sldChg chg="add del">
        <pc:chgData name="V Walker" userId="cbce8964-af15-4450-96b9-ddf62eef329d" providerId="ADAL" clId="{8B396CE5-318C-4EF2-850F-F427BFCD1C85}" dt="2026-07-08T14:55:43.051" v="4" actId="47"/>
        <pc:sldMkLst>
          <pc:docMk/>
          <pc:sldMk cId="3995987624" sldId="325"/>
        </pc:sldMkLst>
      </pc:sldChg>
    </pc:docChg>
  </pc:docChgLst>
  <pc:docChgLst>
    <pc:chgData name="V Walker" userId="cbce8964-af15-4450-96b9-ddf62eef329d" providerId="ADAL" clId="{32A789AE-A62F-4FEB-966A-2AFBE42511BF}"/>
    <pc:docChg chg="addSld delSld modSld sldOrd">
      <pc:chgData name="V Walker" userId="cbce8964-af15-4450-96b9-ddf62eef329d" providerId="ADAL" clId="{32A789AE-A62F-4FEB-966A-2AFBE42511BF}" dt="2026-05-16T12:46:52.119" v="72"/>
      <pc:docMkLst>
        <pc:docMk/>
      </pc:docMkLst>
      <pc:sldChg chg="add del">
        <pc:chgData name="V Walker" userId="cbce8964-af15-4450-96b9-ddf62eef329d" providerId="ADAL" clId="{32A789AE-A62F-4FEB-966A-2AFBE42511BF}" dt="2026-05-16T11:00:22.422" v="25"/>
        <pc:sldMkLst>
          <pc:docMk/>
          <pc:sldMk cId="3111903696" sldId="265"/>
        </pc:sldMkLst>
      </pc:sldChg>
      <pc:sldChg chg="modSp mod">
        <pc:chgData name="V Walker" userId="cbce8964-af15-4450-96b9-ddf62eef329d" providerId="ADAL" clId="{32A789AE-A62F-4FEB-966A-2AFBE42511BF}" dt="2026-05-16T10:58:12.401" v="1" actId="20577"/>
        <pc:sldMkLst>
          <pc:docMk/>
          <pc:sldMk cId="3098967401" sldId="268"/>
        </pc:sldMkLst>
        <pc:spChg chg="mod">
          <ac:chgData name="V Walker" userId="cbce8964-af15-4450-96b9-ddf62eef329d" providerId="ADAL" clId="{32A789AE-A62F-4FEB-966A-2AFBE42511BF}" dt="2026-05-16T10:58:12.401" v="1" actId="20577"/>
          <ac:spMkLst>
            <pc:docMk/>
            <pc:sldMk cId="3098967401" sldId="268"/>
            <ac:spMk id="4" creationId="{7E3BF677-9D3A-4815-9D91-FE0C0CE6D44E}"/>
          </ac:spMkLst>
        </pc:spChg>
      </pc:sldChg>
      <pc:sldChg chg="del">
        <pc:chgData name="V Walker" userId="cbce8964-af15-4450-96b9-ddf62eef329d" providerId="ADAL" clId="{32A789AE-A62F-4FEB-966A-2AFBE42511BF}" dt="2026-05-16T10:59:40.161" v="20" actId="47"/>
        <pc:sldMkLst>
          <pc:docMk/>
          <pc:sldMk cId="981024680" sldId="285"/>
        </pc:sldMkLst>
      </pc:sldChg>
      <pc:sldChg chg="del">
        <pc:chgData name="V Walker" userId="cbce8964-af15-4450-96b9-ddf62eef329d" providerId="ADAL" clId="{32A789AE-A62F-4FEB-966A-2AFBE42511BF}" dt="2026-05-16T10:59:41.753" v="21" actId="47"/>
        <pc:sldMkLst>
          <pc:docMk/>
          <pc:sldMk cId="511446678" sldId="286"/>
        </pc:sldMkLst>
      </pc:sldChg>
      <pc:sldChg chg="del">
        <pc:chgData name="V Walker" userId="cbce8964-af15-4450-96b9-ddf62eef329d" providerId="ADAL" clId="{32A789AE-A62F-4FEB-966A-2AFBE42511BF}" dt="2026-05-16T10:59:42.628" v="22" actId="47"/>
        <pc:sldMkLst>
          <pc:docMk/>
          <pc:sldMk cId="2337591693" sldId="287"/>
        </pc:sldMkLst>
      </pc:sldChg>
      <pc:sldChg chg="del">
        <pc:chgData name="V Walker" userId="cbce8964-af15-4450-96b9-ddf62eef329d" providerId="ADAL" clId="{32A789AE-A62F-4FEB-966A-2AFBE42511BF}" dt="2026-05-16T10:59:44.742" v="23" actId="47"/>
        <pc:sldMkLst>
          <pc:docMk/>
          <pc:sldMk cId="0" sldId="288"/>
        </pc:sldMkLst>
      </pc:sldChg>
      <pc:sldChg chg="del">
        <pc:chgData name="V Walker" userId="cbce8964-af15-4450-96b9-ddf62eef329d" providerId="ADAL" clId="{32A789AE-A62F-4FEB-966A-2AFBE42511BF}" dt="2026-05-16T11:01:35.428" v="35" actId="47"/>
        <pc:sldMkLst>
          <pc:docMk/>
          <pc:sldMk cId="3873013550" sldId="290"/>
        </pc:sldMkLst>
      </pc:sldChg>
      <pc:sldChg chg="del">
        <pc:chgData name="V Walker" userId="cbce8964-af15-4450-96b9-ddf62eef329d" providerId="ADAL" clId="{32A789AE-A62F-4FEB-966A-2AFBE42511BF}" dt="2026-05-16T11:01:42.226" v="36" actId="47"/>
        <pc:sldMkLst>
          <pc:docMk/>
          <pc:sldMk cId="898622855" sldId="292"/>
        </pc:sldMkLst>
      </pc:sldChg>
      <pc:sldChg chg="del">
        <pc:chgData name="V Walker" userId="cbce8964-af15-4450-96b9-ddf62eef329d" providerId="ADAL" clId="{32A789AE-A62F-4FEB-966A-2AFBE42511BF}" dt="2026-05-16T11:02:26.286" v="43" actId="47"/>
        <pc:sldMkLst>
          <pc:docMk/>
          <pc:sldMk cId="3454598175" sldId="294"/>
        </pc:sldMkLst>
      </pc:sldChg>
      <pc:sldChg chg="del">
        <pc:chgData name="V Walker" userId="cbce8964-af15-4450-96b9-ddf62eef329d" providerId="ADAL" clId="{32A789AE-A62F-4FEB-966A-2AFBE42511BF}" dt="2026-05-16T11:03:15.744" v="56" actId="47"/>
        <pc:sldMkLst>
          <pc:docMk/>
          <pc:sldMk cId="1653573974" sldId="295"/>
        </pc:sldMkLst>
      </pc:sldChg>
      <pc:sldChg chg="del">
        <pc:chgData name="V Walker" userId="cbce8964-af15-4450-96b9-ddf62eef329d" providerId="ADAL" clId="{32A789AE-A62F-4FEB-966A-2AFBE42511BF}" dt="2026-05-16T11:02:22.958" v="42" actId="47"/>
        <pc:sldMkLst>
          <pc:docMk/>
          <pc:sldMk cId="801217167" sldId="296"/>
        </pc:sldMkLst>
      </pc:sldChg>
      <pc:sldChg chg="del">
        <pc:chgData name="V Walker" userId="cbce8964-af15-4450-96b9-ddf62eef329d" providerId="ADAL" clId="{32A789AE-A62F-4FEB-966A-2AFBE42511BF}" dt="2026-05-16T11:03:17.266" v="57" actId="47"/>
        <pc:sldMkLst>
          <pc:docMk/>
          <pc:sldMk cId="2452229233" sldId="297"/>
        </pc:sldMkLst>
      </pc:sldChg>
      <pc:sldChg chg="del">
        <pc:chgData name="V Walker" userId="cbce8964-af15-4450-96b9-ddf62eef329d" providerId="ADAL" clId="{32A789AE-A62F-4FEB-966A-2AFBE42511BF}" dt="2026-05-16T11:00:28.958" v="26" actId="47"/>
        <pc:sldMkLst>
          <pc:docMk/>
          <pc:sldMk cId="2579529315" sldId="298"/>
        </pc:sldMkLst>
      </pc:sldChg>
      <pc:sldChg chg="del">
        <pc:chgData name="V Walker" userId="cbce8964-af15-4450-96b9-ddf62eef329d" providerId="ADAL" clId="{32A789AE-A62F-4FEB-966A-2AFBE42511BF}" dt="2026-05-16T10:59:46.262" v="24" actId="47"/>
        <pc:sldMkLst>
          <pc:docMk/>
          <pc:sldMk cId="1839811930" sldId="299"/>
        </pc:sldMkLst>
      </pc:sldChg>
      <pc:sldChg chg="del">
        <pc:chgData name="V Walker" userId="cbce8964-af15-4450-96b9-ddf62eef329d" providerId="ADAL" clId="{32A789AE-A62F-4FEB-966A-2AFBE42511BF}" dt="2026-05-16T11:01:44.175" v="37" actId="47"/>
        <pc:sldMkLst>
          <pc:docMk/>
          <pc:sldMk cId="1332225820" sldId="300"/>
        </pc:sldMkLst>
      </pc:sldChg>
      <pc:sldChg chg="del">
        <pc:chgData name="V Walker" userId="cbce8964-af15-4450-96b9-ddf62eef329d" providerId="ADAL" clId="{32A789AE-A62F-4FEB-966A-2AFBE42511BF}" dt="2026-05-16T11:01:32.769" v="34" actId="47"/>
        <pc:sldMkLst>
          <pc:docMk/>
          <pc:sldMk cId="4064109413" sldId="301"/>
        </pc:sldMkLst>
      </pc:sldChg>
      <pc:sldChg chg="new del">
        <pc:chgData name="V Walker" userId="cbce8964-af15-4450-96b9-ddf62eef329d" providerId="ADAL" clId="{32A789AE-A62F-4FEB-966A-2AFBE42511BF}" dt="2026-05-16T11:00:49.049" v="30" actId="47"/>
        <pc:sldMkLst>
          <pc:docMk/>
          <pc:sldMk cId="3639316862" sldId="302"/>
        </pc:sldMkLst>
      </pc:sldChg>
      <pc:sldChg chg="new del">
        <pc:chgData name="V Walker" userId="cbce8964-af15-4450-96b9-ddf62eef329d" providerId="ADAL" clId="{32A789AE-A62F-4FEB-966A-2AFBE42511BF}" dt="2026-05-16T11:03:10.023" v="48" actId="47"/>
        <pc:sldMkLst>
          <pc:docMk/>
          <pc:sldMk cId="2605424409" sldId="303"/>
        </pc:sldMkLst>
      </pc:sldChg>
      <pc:sldChg chg="new del">
        <pc:chgData name="V Walker" userId="cbce8964-af15-4450-96b9-ddf62eef329d" providerId="ADAL" clId="{32A789AE-A62F-4FEB-966A-2AFBE42511BF}" dt="2026-05-16T11:03:13.282" v="49" actId="47"/>
        <pc:sldMkLst>
          <pc:docMk/>
          <pc:sldMk cId="2980068762" sldId="304"/>
        </pc:sldMkLst>
      </pc:sldChg>
      <pc:sldChg chg="new del">
        <pc:chgData name="V Walker" userId="cbce8964-af15-4450-96b9-ddf62eef329d" providerId="ADAL" clId="{32A789AE-A62F-4FEB-966A-2AFBE42511BF}" dt="2026-05-16T11:03:13.665" v="50" actId="47"/>
        <pc:sldMkLst>
          <pc:docMk/>
          <pc:sldMk cId="995011984" sldId="305"/>
        </pc:sldMkLst>
      </pc:sldChg>
      <pc:sldChg chg="new del">
        <pc:chgData name="V Walker" userId="cbce8964-af15-4450-96b9-ddf62eef329d" providerId="ADAL" clId="{32A789AE-A62F-4FEB-966A-2AFBE42511BF}" dt="2026-05-16T11:03:13.919" v="51" actId="47"/>
        <pc:sldMkLst>
          <pc:docMk/>
          <pc:sldMk cId="401071464" sldId="306"/>
        </pc:sldMkLst>
      </pc:sldChg>
      <pc:sldChg chg="new del">
        <pc:chgData name="V Walker" userId="cbce8964-af15-4450-96b9-ddf62eef329d" providerId="ADAL" clId="{32A789AE-A62F-4FEB-966A-2AFBE42511BF}" dt="2026-05-16T11:03:14.178" v="52" actId="47"/>
        <pc:sldMkLst>
          <pc:docMk/>
          <pc:sldMk cId="2140005472" sldId="307"/>
        </pc:sldMkLst>
      </pc:sldChg>
      <pc:sldChg chg="new del">
        <pc:chgData name="V Walker" userId="cbce8964-af15-4450-96b9-ddf62eef329d" providerId="ADAL" clId="{32A789AE-A62F-4FEB-966A-2AFBE42511BF}" dt="2026-05-16T11:03:14.402" v="53" actId="47"/>
        <pc:sldMkLst>
          <pc:docMk/>
          <pc:sldMk cId="50712295" sldId="308"/>
        </pc:sldMkLst>
      </pc:sldChg>
      <pc:sldChg chg="new del">
        <pc:chgData name="V Walker" userId="cbce8964-af15-4450-96b9-ddf62eef329d" providerId="ADAL" clId="{32A789AE-A62F-4FEB-966A-2AFBE42511BF}" dt="2026-05-16T11:03:14.661" v="54" actId="47"/>
        <pc:sldMkLst>
          <pc:docMk/>
          <pc:sldMk cId="3786085600" sldId="309"/>
        </pc:sldMkLst>
      </pc:sldChg>
      <pc:sldChg chg="new del">
        <pc:chgData name="V Walker" userId="cbce8964-af15-4450-96b9-ddf62eef329d" providerId="ADAL" clId="{32A789AE-A62F-4FEB-966A-2AFBE42511BF}" dt="2026-05-16T11:03:15.105" v="55" actId="47"/>
        <pc:sldMkLst>
          <pc:docMk/>
          <pc:sldMk cId="2955629168" sldId="310"/>
        </pc:sldMkLst>
      </pc:sldChg>
      <pc:sldChg chg="add del ord">
        <pc:chgData name="V Walker" userId="cbce8964-af15-4450-96b9-ddf62eef329d" providerId="ADAL" clId="{32A789AE-A62F-4FEB-966A-2AFBE42511BF}" dt="2026-05-16T12:42:21.620" v="58" actId="47"/>
        <pc:sldMkLst>
          <pc:docMk/>
          <pc:sldMk cId="1450087618" sldId="311"/>
        </pc:sldMkLst>
      </pc:sldChg>
      <pc:sldChg chg="add">
        <pc:chgData name="V Walker" userId="cbce8964-af15-4450-96b9-ddf62eef329d" providerId="ADAL" clId="{32A789AE-A62F-4FEB-966A-2AFBE42511BF}" dt="2026-05-16T10:58:45.862" v="14"/>
        <pc:sldMkLst>
          <pc:docMk/>
          <pc:sldMk cId="2893829649" sldId="312"/>
        </pc:sldMkLst>
      </pc:sldChg>
      <pc:sldChg chg="add">
        <pc:chgData name="V Walker" userId="cbce8964-af15-4450-96b9-ddf62eef329d" providerId="ADAL" clId="{32A789AE-A62F-4FEB-966A-2AFBE42511BF}" dt="2026-05-16T10:58:56.882" v="15"/>
        <pc:sldMkLst>
          <pc:docMk/>
          <pc:sldMk cId="959168359" sldId="313"/>
        </pc:sldMkLst>
      </pc:sldChg>
      <pc:sldChg chg="add">
        <pc:chgData name="V Walker" userId="cbce8964-af15-4450-96b9-ddf62eef329d" providerId="ADAL" clId="{32A789AE-A62F-4FEB-966A-2AFBE42511BF}" dt="2026-05-16T10:59:07.969" v="16"/>
        <pc:sldMkLst>
          <pc:docMk/>
          <pc:sldMk cId="209426481" sldId="314"/>
        </pc:sldMkLst>
      </pc:sldChg>
      <pc:sldChg chg="add">
        <pc:chgData name="V Walker" userId="cbce8964-af15-4450-96b9-ddf62eef329d" providerId="ADAL" clId="{32A789AE-A62F-4FEB-966A-2AFBE42511BF}" dt="2026-05-16T10:59:21.513" v="17"/>
        <pc:sldMkLst>
          <pc:docMk/>
          <pc:sldMk cId="2586689781" sldId="315"/>
        </pc:sldMkLst>
      </pc:sldChg>
      <pc:sldChg chg="add">
        <pc:chgData name="V Walker" userId="cbce8964-af15-4450-96b9-ddf62eef329d" providerId="ADAL" clId="{32A789AE-A62F-4FEB-966A-2AFBE42511BF}" dt="2026-05-16T10:59:34.435" v="18"/>
        <pc:sldMkLst>
          <pc:docMk/>
          <pc:sldMk cId="0" sldId="316"/>
        </pc:sldMkLst>
      </pc:sldChg>
      <pc:sldChg chg="add del">
        <pc:chgData name="V Walker" userId="cbce8964-af15-4450-96b9-ddf62eef329d" providerId="ADAL" clId="{32A789AE-A62F-4FEB-966A-2AFBE42511BF}" dt="2026-05-16T11:00:43.546" v="28" actId="47"/>
        <pc:sldMkLst>
          <pc:docMk/>
          <pc:sldMk cId="1548172986" sldId="317"/>
        </pc:sldMkLst>
      </pc:sldChg>
      <pc:sldChg chg="add">
        <pc:chgData name="V Walker" userId="cbce8964-af15-4450-96b9-ddf62eef329d" providerId="ADAL" clId="{32A789AE-A62F-4FEB-966A-2AFBE42511BF}" dt="2026-05-16T11:00:47.448" v="29"/>
        <pc:sldMkLst>
          <pc:docMk/>
          <pc:sldMk cId="2964116047" sldId="317"/>
        </pc:sldMkLst>
      </pc:sldChg>
      <pc:sldChg chg="modSp add mod">
        <pc:chgData name="V Walker" userId="cbce8964-af15-4450-96b9-ddf62eef329d" providerId="ADAL" clId="{32A789AE-A62F-4FEB-966A-2AFBE42511BF}" dt="2026-05-16T12:42:32.365" v="71" actId="20577"/>
        <pc:sldMkLst>
          <pc:docMk/>
          <pc:sldMk cId="3771008146" sldId="318"/>
        </pc:sldMkLst>
        <pc:spChg chg="mod">
          <ac:chgData name="V Walker" userId="cbce8964-af15-4450-96b9-ddf62eef329d" providerId="ADAL" clId="{32A789AE-A62F-4FEB-966A-2AFBE42511BF}" dt="2026-05-16T12:42:32.365" v="71" actId="20577"/>
          <ac:spMkLst>
            <pc:docMk/>
            <pc:sldMk cId="3771008146" sldId="318"/>
            <ac:spMk id="16" creationId="{2FD65E56-08EE-4A49-97B1-B4D308B1781C}"/>
          </ac:spMkLst>
        </pc:spChg>
      </pc:sldChg>
      <pc:sldChg chg="add">
        <pc:chgData name="V Walker" userId="cbce8964-af15-4450-96b9-ddf62eef329d" providerId="ADAL" clId="{32A789AE-A62F-4FEB-966A-2AFBE42511BF}" dt="2026-05-16T11:01:16.722" v="32"/>
        <pc:sldMkLst>
          <pc:docMk/>
          <pc:sldMk cId="2100430432" sldId="319"/>
        </pc:sldMkLst>
      </pc:sldChg>
      <pc:sldChg chg="add">
        <pc:chgData name="V Walker" userId="cbce8964-af15-4450-96b9-ddf62eef329d" providerId="ADAL" clId="{32A789AE-A62F-4FEB-966A-2AFBE42511BF}" dt="2026-05-16T11:01:29.275" v="33"/>
        <pc:sldMkLst>
          <pc:docMk/>
          <pc:sldMk cId="2341955263" sldId="320"/>
        </pc:sldMkLst>
      </pc:sldChg>
      <pc:sldChg chg="add del">
        <pc:chgData name="V Walker" userId="cbce8964-af15-4450-96b9-ddf62eef329d" providerId="ADAL" clId="{32A789AE-A62F-4FEB-966A-2AFBE42511BF}" dt="2026-05-16T11:02:01.421" v="39" actId="47"/>
        <pc:sldMkLst>
          <pc:docMk/>
          <pc:sldMk cId="1376962642" sldId="321"/>
        </pc:sldMkLst>
      </pc:sldChg>
      <pc:sldChg chg="add">
        <pc:chgData name="V Walker" userId="cbce8964-af15-4450-96b9-ddf62eef329d" providerId="ADAL" clId="{32A789AE-A62F-4FEB-966A-2AFBE42511BF}" dt="2026-05-16T11:02:04.995" v="40"/>
        <pc:sldMkLst>
          <pc:docMk/>
          <pc:sldMk cId="2535230663" sldId="321"/>
        </pc:sldMkLst>
      </pc:sldChg>
      <pc:sldChg chg="add">
        <pc:chgData name="V Walker" userId="cbce8964-af15-4450-96b9-ddf62eef329d" providerId="ADAL" clId="{32A789AE-A62F-4FEB-966A-2AFBE42511BF}" dt="2026-05-16T11:02:19.424" v="41"/>
        <pc:sldMkLst>
          <pc:docMk/>
          <pc:sldMk cId="3312467825" sldId="322"/>
        </pc:sldMkLst>
      </pc:sldChg>
      <pc:sldChg chg="add del">
        <pc:chgData name="V Walker" userId="cbce8964-af15-4450-96b9-ddf62eef329d" providerId="ADAL" clId="{32A789AE-A62F-4FEB-966A-2AFBE42511BF}" dt="2026-05-16T11:02:42.017" v="45" actId="47"/>
        <pc:sldMkLst>
          <pc:docMk/>
          <pc:sldMk cId="2840403888" sldId="323"/>
        </pc:sldMkLst>
      </pc:sldChg>
      <pc:sldChg chg="add">
        <pc:chgData name="V Walker" userId="cbce8964-af15-4450-96b9-ddf62eef329d" providerId="ADAL" clId="{32A789AE-A62F-4FEB-966A-2AFBE42511BF}" dt="2026-05-16T11:02:49.463" v="46"/>
        <pc:sldMkLst>
          <pc:docMk/>
          <pc:sldMk cId="3649973917" sldId="323"/>
        </pc:sldMkLst>
      </pc:sldChg>
      <pc:sldChg chg="add">
        <pc:chgData name="V Walker" userId="cbce8964-af15-4450-96b9-ddf62eef329d" providerId="ADAL" clId="{32A789AE-A62F-4FEB-966A-2AFBE42511BF}" dt="2026-05-16T11:03:08.517" v="47"/>
        <pc:sldMkLst>
          <pc:docMk/>
          <pc:sldMk cId="3291202734" sldId="324"/>
        </pc:sldMkLst>
      </pc:sldChg>
      <pc:sldChg chg="add">
        <pc:chgData name="V Walker" userId="cbce8964-af15-4450-96b9-ddf62eef329d" providerId="ADAL" clId="{32A789AE-A62F-4FEB-966A-2AFBE42511BF}" dt="2026-05-16T12:46:52.119" v="72"/>
        <pc:sldMkLst>
          <pc:docMk/>
          <pc:sldMk cId="3995987624" sldId="325"/>
        </pc:sldMkLst>
      </pc:sldChg>
    </pc:docChg>
  </pc:docChgLst>
  <pc:docChgLst>
    <pc:chgData name="V Walker" userId="cbce8964-af15-4450-96b9-ddf62eef329d" providerId="ADAL" clId="{E9E882ED-6489-48E3-AE43-B1D8B5C3E6EB}"/>
    <pc:docChg chg="undo custSel addSld delSld modSld">
      <pc:chgData name="V Walker" userId="cbce8964-af15-4450-96b9-ddf62eef329d" providerId="ADAL" clId="{E9E882ED-6489-48E3-AE43-B1D8B5C3E6EB}" dt="2026-03-25T15:05:18.587" v="49" actId="47"/>
      <pc:docMkLst>
        <pc:docMk/>
      </pc:docMkLst>
      <pc:sldChg chg="add del">
        <pc:chgData name="V Walker" userId="cbce8964-af15-4450-96b9-ddf62eef329d" providerId="ADAL" clId="{E9E882ED-6489-48E3-AE43-B1D8B5C3E6EB}" dt="2026-03-25T14:45:19.129" v="3"/>
        <pc:sldMkLst>
          <pc:docMk/>
          <pc:sldMk cId="3111903696" sldId="265"/>
        </pc:sldMkLst>
      </pc:sldChg>
      <pc:sldChg chg="modSp mod">
        <pc:chgData name="V Walker" userId="cbce8964-af15-4450-96b9-ddf62eef329d" providerId="ADAL" clId="{E9E882ED-6489-48E3-AE43-B1D8B5C3E6EB}" dt="2026-03-25T14:44:54.240" v="1" actId="20577"/>
        <pc:sldMkLst>
          <pc:docMk/>
          <pc:sldMk cId="3098967401" sldId="268"/>
        </pc:sldMkLst>
        <pc:spChg chg="mod">
          <ac:chgData name="V Walker" userId="cbce8964-af15-4450-96b9-ddf62eef329d" providerId="ADAL" clId="{E9E882ED-6489-48E3-AE43-B1D8B5C3E6EB}" dt="2026-03-25T14:44:54.240" v="1" actId="20577"/>
          <ac:spMkLst>
            <pc:docMk/>
            <pc:sldMk cId="3098967401" sldId="268"/>
            <ac:spMk id="4" creationId="{7E3BF677-9D3A-4815-9D91-FE0C0CE6D44E}"/>
          </ac:spMkLst>
        </pc:spChg>
      </pc:sldChg>
      <pc:sldChg chg="del">
        <pc:chgData name="V Walker" userId="cbce8964-af15-4450-96b9-ddf62eef329d" providerId="ADAL" clId="{E9E882ED-6489-48E3-AE43-B1D8B5C3E6EB}" dt="2026-03-25T14:45:31.131" v="4" actId="47"/>
        <pc:sldMkLst>
          <pc:docMk/>
          <pc:sldMk cId="4054530212" sldId="270"/>
        </pc:sldMkLst>
      </pc:sldChg>
      <pc:sldChg chg="del">
        <pc:chgData name="V Walker" userId="cbce8964-af15-4450-96b9-ddf62eef329d" providerId="ADAL" clId="{E9E882ED-6489-48E3-AE43-B1D8B5C3E6EB}" dt="2026-03-25T14:45:46.136" v="6" actId="47"/>
        <pc:sldMkLst>
          <pc:docMk/>
          <pc:sldMk cId="2889810515" sldId="271"/>
        </pc:sldMkLst>
      </pc:sldChg>
      <pc:sldChg chg="del">
        <pc:chgData name="V Walker" userId="cbce8964-af15-4450-96b9-ddf62eef329d" providerId="ADAL" clId="{E9E882ED-6489-48E3-AE43-B1D8B5C3E6EB}" dt="2026-03-25T14:46:01.248" v="8" actId="47"/>
        <pc:sldMkLst>
          <pc:docMk/>
          <pc:sldMk cId="3401249378" sldId="272"/>
        </pc:sldMkLst>
      </pc:sldChg>
      <pc:sldChg chg="del">
        <pc:chgData name="V Walker" userId="cbce8964-af15-4450-96b9-ddf62eef329d" providerId="ADAL" clId="{E9E882ED-6489-48E3-AE43-B1D8B5C3E6EB}" dt="2026-03-25T14:46:16.489" v="11" actId="47"/>
        <pc:sldMkLst>
          <pc:docMk/>
          <pc:sldMk cId="1049728029" sldId="273"/>
        </pc:sldMkLst>
      </pc:sldChg>
      <pc:sldChg chg="del">
        <pc:chgData name="V Walker" userId="cbce8964-af15-4450-96b9-ddf62eef329d" providerId="ADAL" clId="{E9E882ED-6489-48E3-AE43-B1D8B5C3E6EB}" dt="2026-03-25T14:46:34.277" v="14" actId="47"/>
        <pc:sldMkLst>
          <pc:docMk/>
          <pc:sldMk cId="2246562714" sldId="274"/>
        </pc:sldMkLst>
      </pc:sldChg>
      <pc:sldChg chg="del">
        <pc:chgData name="V Walker" userId="cbce8964-af15-4450-96b9-ddf62eef329d" providerId="ADAL" clId="{E9E882ED-6489-48E3-AE43-B1D8B5C3E6EB}" dt="2026-03-25T15:01:59.976" v="29" actId="47"/>
        <pc:sldMkLst>
          <pc:docMk/>
          <pc:sldMk cId="2187842718" sldId="275"/>
        </pc:sldMkLst>
      </pc:sldChg>
      <pc:sldChg chg="del">
        <pc:chgData name="V Walker" userId="cbce8964-af15-4450-96b9-ddf62eef329d" providerId="ADAL" clId="{E9E882ED-6489-48E3-AE43-B1D8B5C3E6EB}" dt="2026-03-25T15:02:20.733" v="31" actId="47"/>
        <pc:sldMkLst>
          <pc:docMk/>
          <pc:sldMk cId="4227748847" sldId="276"/>
        </pc:sldMkLst>
      </pc:sldChg>
      <pc:sldChg chg="add del">
        <pc:chgData name="V Walker" userId="cbce8964-af15-4450-96b9-ddf62eef329d" providerId="ADAL" clId="{E9E882ED-6489-48E3-AE43-B1D8B5C3E6EB}" dt="2026-03-25T15:03:57.322" v="38" actId="47"/>
        <pc:sldMkLst>
          <pc:docMk/>
          <pc:sldMk cId="2884520175" sldId="277"/>
        </pc:sldMkLst>
      </pc:sldChg>
      <pc:sldChg chg="del">
        <pc:chgData name="V Walker" userId="cbce8964-af15-4450-96b9-ddf62eef329d" providerId="ADAL" clId="{E9E882ED-6489-48E3-AE43-B1D8B5C3E6EB}" dt="2026-03-25T15:03:58.578" v="39" actId="47"/>
        <pc:sldMkLst>
          <pc:docMk/>
          <pc:sldMk cId="2675840954" sldId="278"/>
        </pc:sldMkLst>
      </pc:sldChg>
      <pc:sldChg chg="del">
        <pc:chgData name="V Walker" userId="cbce8964-af15-4450-96b9-ddf62eef329d" providerId="ADAL" clId="{E9E882ED-6489-48E3-AE43-B1D8B5C3E6EB}" dt="2026-03-25T15:04:08.517" v="41" actId="47"/>
        <pc:sldMkLst>
          <pc:docMk/>
          <pc:sldMk cId="2576087149" sldId="279"/>
        </pc:sldMkLst>
      </pc:sldChg>
      <pc:sldChg chg="del">
        <pc:chgData name="V Walker" userId="cbce8964-af15-4450-96b9-ddf62eef329d" providerId="ADAL" clId="{E9E882ED-6489-48E3-AE43-B1D8B5C3E6EB}" dt="2026-03-25T15:04:22.002" v="43" actId="47"/>
        <pc:sldMkLst>
          <pc:docMk/>
          <pc:sldMk cId="4116201872" sldId="280"/>
        </pc:sldMkLst>
      </pc:sldChg>
      <pc:sldChg chg="del">
        <pc:chgData name="V Walker" userId="cbce8964-af15-4450-96b9-ddf62eef329d" providerId="ADAL" clId="{E9E882ED-6489-48E3-AE43-B1D8B5C3E6EB}" dt="2026-03-25T15:04:59.020" v="45" actId="47"/>
        <pc:sldMkLst>
          <pc:docMk/>
          <pc:sldMk cId="1934004226" sldId="281"/>
        </pc:sldMkLst>
      </pc:sldChg>
      <pc:sldChg chg="del">
        <pc:chgData name="V Walker" userId="cbce8964-af15-4450-96b9-ddf62eef329d" providerId="ADAL" clId="{E9E882ED-6489-48E3-AE43-B1D8B5C3E6EB}" dt="2026-03-25T15:05:05.873" v="46" actId="47"/>
        <pc:sldMkLst>
          <pc:docMk/>
          <pc:sldMk cId="378435963" sldId="282"/>
        </pc:sldMkLst>
      </pc:sldChg>
      <pc:sldChg chg="del">
        <pc:chgData name="V Walker" userId="cbce8964-af15-4450-96b9-ddf62eef329d" providerId="ADAL" clId="{E9E882ED-6489-48E3-AE43-B1D8B5C3E6EB}" dt="2026-03-25T15:05:14.757" v="47" actId="47"/>
        <pc:sldMkLst>
          <pc:docMk/>
          <pc:sldMk cId="4242060109" sldId="284"/>
        </pc:sldMkLst>
      </pc:sldChg>
      <pc:sldChg chg="add">
        <pc:chgData name="V Walker" userId="cbce8964-af15-4450-96b9-ddf62eef329d" providerId="ADAL" clId="{E9E882ED-6489-48E3-AE43-B1D8B5C3E6EB}" dt="2026-03-25T14:45:34.004" v="5"/>
        <pc:sldMkLst>
          <pc:docMk/>
          <pc:sldMk cId="981024680" sldId="285"/>
        </pc:sldMkLst>
      </pc:sldChg>
      <pc:sldChg chg="add">
        <pc:chgData name="V Walker" userId="cbce8964-af15-4450-96b9-ddf62eef329d" providerId="ADAL" clId="{E9E882ED-6489-48E3-AE43-B1D8B5C3E6EB}" dt="2026-03-25T14:45:49.213" v="7"/>
        <pc:sldMkLst>
          <pc:docMk/>
          <pc:sldMk cId="511446678" sldId="286"/>
        </pc:sldMkLst>
      </pc:sldChg>
      <pc:sldChg chg="add">
        <pc:chgData name="V Walker" userId="cbce8964-af15-4450-96b9-ddf62eef329d" providerId="ADAL" clId="{E9E882ED-6489-48E3-AE43-B1D8B5C3E6EB}" dt="2026-03-25T14:46:03.676" v="9"/>
        <pc:sldMkLst>
          <pc:docMk/>
          <pc:sldMk cId="2337591693" sldId="287"/>
        </pc:sldMkLst>
      </pc:sldChg>
      <pc:sldChg chg="add">
        <pc:chgData name="V Walker" userId="cbce8964-af15-4450-96b9-ddf62eef329d" providerId="ADAL" clId="{E9E882ED-6489-48E3-AE43-B1D8B5C3E6EB}" dt="2026-03-25T14:46:32.256" v="13"/>
        <pc:sldMkLst>
          <pc:docMk/>
          <pc:sldMk cId="0" sldId="288"/>
        </pc:sldMkLst>
      </pc:sldChg>
      <pc:sldChg chg="add del">
        <pc:chgData name="V Walker" userId="cbce8964-af15-4450-96b9-ddf62eef329d" providerId="ADAL" clId="{E9E882ED-6489-48E3-AE43-B1D8B5C3E6EB}" dt="2026-03-25T14:46:28.411" v="12" actId="47"/>
        <pc:sldMkLst>
          <pc:docMk/>
          <pc:sldMk cId="2983639164" sldId="288"/>
        </pc:sldMkLst>
      </pc:sldChg>
      <pc:sldChg chg="addSp modSp new del mod">
        <pc:chgData name="V Walker" userId="cbce8964-af15-4450-96b9-ddf62eef329d" providerId="ADAL" clId="{E9E882ED-6489-48E3-AE43-B1D8B5C3E6EB}" dt="2026-03-25T15:05:18.587" v="49" actId="47"/>
        <pc:sldMkLst>
          <pc:docMk/>
          <pc:sldMk cId="1319020156" sldId="289"/>
        </pc:sldMkLst>
        <pc:spChg chg="add mod">
          <ac:chgData name="V Walker" userId="cbce8964-af15-4450-96b9-ddf62eef329d" providerId="ADAL" clId="{E9E882ED-6489-48E3-AE43-B1D8B5C3E6EB}" dt="2026-03-25T14:47:03.163" v="27" actId="20577"/>
          <ac:spMkLst>
            <pc:docMk/>
            <pc:sldMk cId="1319020156" sldId="289"/>
            <ac:spMk id="2" creationId="{B44BC60D-389D-96BE-CCF3-693CFE437992}"/>
          </ac:spMkLst>
        </pc:spChg>
      </pc:sldChg>
      <pc:sldChg chg="add">
        <pc:chgData name="V Walker" userId="cbce8964-af15-4450-96b9-ddf62eef329d" providerId="ADAL" clId="{E9E882ED-6489-48E3-AE43-B1D8B5C3E6EB}" dt="2026-03-25T15:01:56.888" v="28"/>
        <pc:sldMkLst>
          <pc:docMk/>
          <pc:sldMk cId="3873013550" sldId="290"/>
        </pc:sldMkLst>
      </pc:sldChg>
      <pc:sldChg chg="add">
        <pc:chgData name="V Walker" userId="cbce8964-af15-4450-96b9-ddf62eef329d" providerId="ADAL" clId="{E9E882ED-6489-48E3-AE43-B1D8B5C3E6EB}" dt="2026-03-25T15:02:17.595" v="30"/>
        <pc:sldMkLst>
          <pc:docMk/>
          <pc:sldMk cId="250859985" sldId="291"/>
        </pc:sldMkLst>
      </pc:sldChg>
      <pc:sldChg chg="add">
        <pc:chgData name="V Walker" userId="cbce8964-af15-4450-96b9-ddf62eef329d" providerId="ADAL" clId="{E9E882ED-6489-48E3-AE43-B1D8B5C3E6EB}" dt="2026-03-25T15:02:54.414" v="32"/>
        <pc:sldMkLst>
          <pc:docMk/>
          <pc:sldMk cId="898622855" sldId="292"/>
        </pc:sldMkLst>
      </pc:sldChg>
      <pc:sldChg chg="add del">
        <pc:chgData name="V Walker" userId="cbce8964-af15-4450-96b9-ddf62eef329d" providerId="ADAL" clId="{E9E882ED-6489-48E3-AE43-B1D8B5C3E6EB}" dt="2026-03-25T15:03:54.630" v="37" actId="47"/>
        <pc:sldMkLst>
          <pc:docMk/>
          <pc:sldMk cId="1427838101" sldId="293"/>
        </pc:sldMkLst>
      </pc:sldChg>
      <pc:sldChg chg="add">
        <pc:chgData name="V Walker" userId="cbce8964-af15-4450-96b9-ddf62eef329d" providerId="ADAL" clId="{E9E882ED-6489-48E3-AE43-B1D8B5C3E6EB}" dt="2026-03-25T15:04:06.466" v="40"/>
        <pc:sldMkLst>
          <pc:docMk/>
          <pc:sldMk cId="3454598175" sldId="294"/>
        </pc:sldMkLst>
      </pc:sldChg>
      <pc:sldChg chg="add">
        <pc:chgData name="V Walker" userId="cbce8964-af15-4450-96b9-ddf62eef329d" providerId="ADAL" clId="{E9E882ED-6489-48E3-AE43-B1D8B5C3E6EB}" dt="2026-03-25T15:04:19.442" v="42"/>
        <pc:sldMkLst>
          <pc:docMk/>
          <pc:sldMk cId="1653573974" sldId="295"/>
        </pc:sldMkLst>
      </pc:sldChg>
      <pc:sldChg chg="add">
        <pc:chgData name="V Walker" userId="cbce8964-af15-4450-96b9-ddf62eef329d" providerId="ADAL" clId="{E9E882ED-6489-48E3-AE43-B1D8B5C3E6EB}" dt="2026-03-25T15:04:37.726" v="44"/>
        <pc:sldMkLst>
          <pc:docMk/>
          <pc:sldMk cId="801217167" sldId="296"/>
        </pc:sldMkLst>
      </pc:sldChg>
      <pc:sldChg chg="add">
        <pc:chgData name="V Walker" userId="cbce8964-af15-4450-96b9-ddf62eef329d" providerId="ADAL" clId="{E9E882ED-6489-48E3-AE43-B1D8B5C3E6EB}" dt="2026-03-25T15:05:16.498" v="48"/>
        <pc:sldMkLst>
          <pc:docMk/>
          <pc:sldMk cId="2452229233" sldId="297"/>
        </pc:sldMkLst>
      </pc:sldChg>
    </pc:docChg>
  </pc:docChgLst>
  <pc:docChgLst>
    <pc:chgData name="V Walker" userId="cbce8964-af15-4450-96b9-ddf62eef329d" providerId="ADAL" clId="{6C8892B9-DE07-44A6-8B47-BD6BC52E3241}"/>
    <pc:docChg chg="addSld delSld modSld">
      <pc:chgData name="V Walker" userId="cbce8964-af15-4450-96b9-ddf62eef329d" providerId="ADAL" clId="{6C8892B9-DE07-44A6-8B47-BD6BC52E3241}" dt="2026-03-27T20:13:33.496" v="5"/>
      <pc:docMkLst>
        <pc:docMk/>
      </pc:docMkLst>
      <pc:sldChg chg="del">
        <pc:chgData name="V Walker" userId="cbce8964-af15-4450-96b9-ddf62eef329d" providerId="ADAL" clId="{6C8892B9-DE07-44A6-8B47-BD6BC52E3241}" dt="2026-03-27T20:13:31.092" v="4" actId="47"/>
        <pc:sldMkLst>
          <pc:docMk/>
          <pc:sldMk cId="250859985" sldId="291"/>
        </pc:sldMkLst>
      </pc:sldChg>
      <pc:sldChg chg="del">
        <pc:chgData name="V Walker" userId="cbce8964-af15-4450-96b9-ddf62eef329d" providerId="ADAL" clId="{6C8892B9-DE07-44A6-8B47-BD6BC52E3241}" dt="2026-03-27T20:13:10.904" v="2" actId="47"/>
        <pc:sldMkLst>
          <pc:docMk/>
          <pc:sldMk cId="1427838101" sldId="293"/>
        </pc:sldMkLst>
      </pc:sldChg>
      <pc:sldChg chg="add">
        <pc:chgData name="V Walker" userId="cbce8964-af15-4450-96b9-ddf62eef329d" providerId="ADAL" clId="{6C8892B9-DE07-44A6-8B47-BD6BC52E3241}" dt="2026-03-27T20:12:23.416" v="0"/>
        <pc:sldMkLst>
          <pc:docMk/>
          <pc:sldMk cId="2579529315" sldId="298"/>
        </pc:sldMkLst>
      </pc:sldChg>
      <pc:sldChg chg="add">
        <pc:chgData name="V Walker" userId="cbce8964-af15-4450-96b9-ddf62eef329d" providerId="ADAL" clId="{6C8892B9-DE07-44A6-8B47-BD6BC52E3241}" dt="2026-03-27T20:12:39.946" v="1"/>
        <pc:sldMkLst>
          <pc:docMk/>
          <pc:sldMk cId="1839811930" sldId="299"/>
        </pc:sldMkLst>
      </pc:sldChg>
      <pc:sldChg chg="add">
        <pc:chgData name="V Walker" userId="cbce8964-af15-4450-96b9-ddf62eef329d" providerId="ADAL" clId="{6C8892B9-DE07-44A6-8B47-BD6BC52E3241}" dt="2026-03-27T20:13:13.336" v="3"/>
        <pc:sldMkLst>
          <pc:docMk/>
          <pc:sldMk cId="1332225820" sldId="300"/>
        </pc:sldMkLst>
      </pc:sldChg>
      <pc:sldChg chg="add">
        <pc:chgData name="V Walker" userId="cbce8964-af15-4450-96b9-ddf62eef329d" providerId="ADAL" clId="{6C8892B9-DE07-44A6-8B47-BD6BC52E3241}" dt="2026-03-27T20:13:33.496" v="5"/>
        <pc:sldMkLst>
          <pc:docMk/>
          <pc:sldMk cId="4064109413" sldId="30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1"/>
            <a:ext cx="8543925" cy="2852737"/>
          </a:xfrm>
        </p:spPr>
        <p:txBody>
          <a:bodyPr anchor="b"/>
          <a:lstStyle>
            <a:lvl1pPr>
              <a:defRPr sz="4875"/>
            </a:lvl1pPr>
          </a:lstStyle>
          <a:p>
            <a:r>
              <a:rPr lang="en-US"/>
              <a:t>Click to edit Master title style</a:t>
            </a:r>
            <a:endParaRPr lang="en-US" dirty="0"/>
          </a:p>
        </p:txBody>
      </p:sp>
      <p:sp>
        <p:nvSpPr>
          <p:cNvPr id="3" name="Text Placeholder 2"/>
          <p:cNvSpPr>
            <a:spLocks noGrp="1"/>
          </p:cNvSpPr>
          <p:nvPr>
            <p:ph type="body" idx="1"/>
          </p:nvPr>
        </p:nvSpPr>
        <p:spPr>
          <a:xfrm>
            <a:off x="675879" y="4589466"/>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9" y="365128"/>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2600"/>
            </a:lvl1pPr>
          </a:lstStyle>
          <a:p>
            <a:r>
              <a:rPr lang="en-US"/>
              <a:t>Click to edit Master title style</a:t>
            </a:r>
            <a:endParaRPr lang="en-US" dirty="0"/>
          </a:p>
        </p:txBody>
      </p:sp>
      <p:sp>
        <p:nvSpPr>
          <p:cNvPr id="3" name="Content Placeholder 2"/>
          <p:cNvSpPr>
            <a:spLocks noGrp="1"/>
          </p:cNvSpPr>
          <p:nvPr>
            <p:ph idx="1"/>
          </p:nvPr>
        </p:nvSpPr>
        <p:spPr>
          <a:xfrm>
            <a:off x="4211340" y="987428"/>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2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8"/>
            <a:ext cx="5014913" cy="4873625"/>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a:t>Click icon to add picture</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9" y="365128"/>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975">
                <a:solidFill>
                  <a:schemeClr val="tx1">
                    <a:tint val="82000"/>
                  </a:schemeClr>
                </a:solidFill>
              </a:defRPr>
            </a:lvl1pPr>
          </a:lstStyle>
          <a:p>
            <a:fld id="{846CE7D5-CF57-46EF-B807-FDD0502418D4}" type="datetimeFigureOut">
              <a:rPr lang="en-US" smtClean="0"/>
              <a:t>7/10/2026</a:t>
            </a:fld>
            <a:endParaRPr lang="en-US"/>
          </a:p>
        </p:txBody>
      </p:sp>
      <p:sp>
        <p:nvSpPr>
          <p:cNvPr id="5" name="Footer Placeholder 4"/>
          <p:cNvSpPr>
            <a:spLocks noGrp="1"/>
          </p:cNvSpPr>
          <p:nvPr>
            <p:ph type="ftr" sz="quarter" idx="3"/>
          </p:nvPr>
        </p:nvSpPr>
        <p:spPr>
          <a:xfrm>
            <a:off x="3281364" y="6356353"/>
            <a:ext cx="3343275" cy="365125"/>
          </a:xfrm>
          <a:prstGeom prst="rect">
            <a:avLst/>
          </a:prstGeom>
        </p:spPr>
        <p:txBody>
          <a:bodyPr vert="horz" lIns="91440" tIns="45720" rIns="91440" bIns="45720" rtlCol="0" anchor="ctr"/>
          <a:lstStyle>
            <a:lvl1pPr algn="ctr">
              <a:defRPr sz="9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9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jbkSRLYSojo" TargetMode="External"/><Relationship Id="rId2" Type="http://schemas.openxmlformats.org/officeDocument/2006/relationships/hyperlink" Target="https://www.youtube.com/watch?v=KcNVNsvyFfA"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bbc.co.uk/teach/ten-pieces/articles/z6n3qyc" TargetMode="External"/><Relationship Id="rId2" Type="http://schemas.openxmlformats.org/officeDocument/2006/relationships/hyperlink" Target="https://www.bbc.co.uk/teach/ten-pieces/articles/zkcy6v4" TargetMode="External"/><Relationship Id="rId1" Type="http://schemas.openxmlformats.org/officeDocument/2006/relationships/slideLayout" Target="../slideLayouts/slideLayout7.xml"/><Relationship Id="rId6" Type="http://schemas.openxmlformats.org/officeDocument/2006/relationships/hyperlink" Target="https://www.youtube.com/watch?v=6YwFvmnbj3E" TargetMode="External"/><Relationship Id="rId5" Type="http://schemas.openxmlformats.org/officeDocument/2006/relationships/hyperlink" Target="https://www.youtube.com/watch?v=0vXtywOlayc" TargetMode="External"/><Relationship Id="rId4" Type="http://schemas.openxmlformats.org/officeDocument/2006/relationships/hyperlink" Target="https://www.bbc.co.uk/teach/ten-pieces/articles/z6vs2s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8875436-my.sharepoint.com/:p:/g/personal/c_nicholas_stjohnfisher_school/IQDvuXxoNaW3QIj9TxusmxQsAbZwi1ISmUoj3w9e1I2wQP4?e=DLtc2I" TargetMode="External"/><Relationship Id="rId2" Type="http://schemas.openxmlformats.org/officeDocument/2006/relationships/hyperlink" Target="https://theeverlearner.com/course-166/quiz/practice/6104/lesson" TargetMode="External"/><Relationship Id="rId1" Type="http://schemas.openxmlformats.org/officeDocument/2006/relationships/slideLayout" Target="../slideLayouts/slideLayout7.xml"/><Relationship Id="rId4" Type="http://schemas.openxmlformats.org/officeDocument/2006/relationships/hyperlink" Target="https://forms.cloud.microsoft/e/AJVN9JP4M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tmp"/></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pMdJxVjZMRI"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PKiJhGmI6Rs" TargetMode="External"/><Relationship Id="rId2" Type="http://schemas.openxmlformats.org/officeDocument/2006/relationships/hyperlink" Target="https://www.youtube.com/watch?v=POpB_s9V8Ak" TargetMode="External"/><Relationship Id="rId1" Type="http://schemas.openxmlformats.org/officeDocument/2006/relationships/slideLayout" Target="../slideLayouts/slideLayout7.xml"/><Relationship Id="rId5" Type="http://schemas.openxmlformats.org/officeDocument/2006/relationships/hyperlink" Target="https://www.youtube.com/watch?v=ZtOKRsF6Rr0" TargetMode="External"/><Relationship Id="rId4" Type="http://schemas.openxmlformats.org/officeDocument/2006/relationships/hyperlink" Target="https://www.youtube.com/watch?v=R8ZoRgz2Xk8"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text on a white background&#10;&#10;Description automatically generated">
            <a:extLst>
              <a:ext uri="{FF2B5EF4-FFF2-40B4-BE49-F238E27FC236}">
                <a16:creationId xmlns:a16="http://schemas.microsoft.com/office/drawing/2014/main" id="{DAAD3D62-E76B-472E-B860-3AF3259A9D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2" y="168023"/>
            <a:ext cx="4836795" cy="1153033"/>
          </a:xfrm>
          <a:prstGeom prst="rect">
            <a:avLst/>
          </a:prstGeom>
        </p:spPr>
      </p:pic>
      <p:sp>
        <p:nvSpPr>
          <p:cNvPr id="4" name="TextBox 3">
            <a:extLst>
              <a:ext uri="{FF2B5EF4-FFF2-40B4-BE49-F238E27FC236}">
                <a16:creationId xmlns:a16="http://schemas.microsoft.com/office/drawing/2014/main" id="{7E3BF677-9D3A-4815-9D91-FE0C0CE6D44E}"/>
              </a:ext>
            </a:extLst>
          </p:cNvPr>
          <p:cNvSpPr txBox="1"/>
          <p:nvPr/>
        </p:nvSpPr>
        <p:spPr>
          <a:xfrm>
            <a:off x="2428875" y="2528890"/>
            <a:ext cx="5386388" cy="2554545"/>
          </a:xfrm>
          <a:prstGeom prst="rect">
            <a:avLst/>
          </a:prstGeom>
          <a:noFill/>
        </p:spPr>
        <p:txBody>
          <a:bodyPr wrap="square" rtlCol="0">
            <a:spAutoFit/>
          </a:bodyPr>
          <a:lstStyle/>
          <a:p>
            <a:pPr algn="ctr"/>
            <a:r>
              <a:rPr lang="en-GB" sz="3200" dirty="0"/>
              <a:t>Independent Learning</a:t>
            </a:r>
          </a:p>
          <a:p>
            <a:pPr algn="ctr"/>
            <a:endParaRPr lang="en-GB" sz="3200" dirty="0"/>
          </a:p>
          <a:p>
            <a:pPr algn="ctr"/>
            <a:r>
              <a:rPr lang="en-GB" sz="3200" dirty="0"/>
              <a:t>Year 8</a:t>
            </a:r>
          </a:p>
          <a:p>
            <a:pPr algn="ctr"/>
            <a:endParaRPr lang="en-GB" sz="3200" dirty="0"/>
          </a:p>
          <a:p>
            <a:pPr algn="ctr"/>
            <a:r>
              <a:rPr lang="en-GB" sz="3200" dirty="0"/>
              <a:t>Term 1</a:t>
            </a:r>
          </a:p>
        </p:txBody>
      </p:sp>
    </p:spTree>
    <p:extLst>
      <p:ext uri="{BB962C8B-B14F-4D97-AF65-F5344CB8AC3E}">
        <p14:creationId xmlns:p14="http://schemas.microsoft.com/office/powerpoint/2010/main" val="3098967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369332"/>
          </a:xfrm>
          <a:prstGeom prst="rect">
            <a:avLst/>
          </a:prstGeom>
          <a:solidFill>
            <a:srgbClr val="FF0000"/>
          </a:solidFill>
          <a:ln w="28575">
            <a:solidFill>
              <a:schemeClr val="tx1"/>
            </a:solidFill>
          </a:ln>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Computing</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lang="en-US" altLang="en-US"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spcAft>
                <a:spcPts val="1000"/>
              </a:spcAft>
              <a:tabLst>
                <a:tab pos="228600" algn="l"/>
              </a:tabLst>
            </a:pPr>
            <a:r>
              <a:rPr lang="en-US" sz="1600" dirty="0">
                <a:effectLst/>
                <a:latin typeface="Cambria" panose="02040503050406030204" pitchFamily="18" charset="0"/>
                <a:ea typeface="MS Mincho" panose="02020609040205080304" pitchFamily="49" charset="-128"/>
                <a:cs typeface="Times New Roman" panose="02020603050405020304" pitchFamily="18" charset="0"/>
              </a:rPr>
              <a:t>Discuss the advantages and disadvantages of open-source vs. proprietary software with examples.</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55331" y="5329738"/>
            <a:ext cx="4736212" cy="1416343"/>
          </a:xfrm>
          <a:prstGeom prst="rect">
            <a:avLst/>
          </a:prstGeom>
          <a:noFill/>
          <a:ln w="12700">
            <a:solidFill>
              <a:srgbClr val="000000"/>
            </a:solidFill>
            <a:prstDash val="solid"/>
          </a:ln>
        </p:spPr>
        <p:txBody>
          <a:bodyPr wrap="square" lIns="0" tIns="0" rIns="0" bIns="0" rtlCol="0">
            <a:noAutofit/>
          </a:bodyPr>
          <a:lstStyle/>
          <a:p>
            <a:pPr algn="ctr">
              <a:spcBef>
                <a:spcPts val="1390"/>
              </a:spcBef>
              <a:tabLst>
                <a:tab pos="251460" algn="l"/>
              </a:tabLst>
            </a:pP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KEY VOCABULARY</a:t>
            </a:r>
          </a:p>
          <a:p>
            <a:pPr>
              <a:spcBef>
                <a:spcPts val="1390"/>
              </a:spcBef>
              <a:tabLst>
                <a:tab pos="251460" algn="l"/>
              </a:tabLst>
            </a:pPr>
            <a:r>
              <a:rPr lang="en-US" altLang="zh-TW"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Computer system, Machine learning, Logic gates</a:t>
            </a:r>
            <a:endParaRPr lang="zh-TW" altLang="zh-HK" sz="1600" b="1" dirty="0">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1: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600" dirty="0">
                <a:effectLst/>
                <a:latin typeface="Cambria" panose="02040503050406030204" pitchFamily="18" charset="0"/>
                <a:ea typeface="MS Mincho" panose="02020609040205080304" pitchFamily="49" charset="-128"/>
                <a:cs typeface="Times New Roman" panose="02020603050405020304" pitchFamily="18" charset="0"/>
              </a:rPr>
              <a:t>Research and explain 3 major milestones in the history of computer systems. Include dates and why they were significant.</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95431" y="2240033"/>
            <a:ext cx="4749860" cy="1376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a:t>
            </a:r>
          </a:p>
          <a:p>
            <a:pPr algn="ctr" eaLnBrk="0" fontAlgn="base" hangingPunct="0">
              <a:spcBef>
                <a:spcPct val="0"/>
              </a:spcBef>
              <a:spcAft>
                <a:spcPct val="0"/>
              </a:spcAft>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sz="1600" dirty="0">
                <a:effectLst/>
                <a:latin typeface="Cambria" panose="02040503050406030204" pitchFamily="18" charset="0"/>
                <a:ea typeface="MS Mincho" panose="02020609040205080304" pitchFamily="49" charset="-128"/>
                <a:cs typeface="Times New Roman" panose="02020603050405020304" pitchFamily="18" charset="0"/>
              </a:rPr>
              <a:t>Describe the function of 5 key hardware components and explain how they work together inside a computer.</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753466"/>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600" dirty="0">
                <a:effectLst/>
                <a:latin typeface="Cambria" panose="02040503050406030204" pitchFamily="18" charset="0"/>
                <a:ea typeface="MS Mincho" panose="02020609040205080304" pitchFamily="49" charset="-128"/>
                <a:cs typeface="Times New Roman" panose="02020603050405020304" pitchFamily="18" charset="0"/>
              </a:rPr>
              <a:t>Compare and contrast two different operating systems, highlighting their advantages and disadvantages.</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endParaRPr lang="en-GB"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39065" y="5347080"/>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600" dirty="0">
                <a:effectLst/>
                <a:latin typeface="Cambria" panose="02040503050406030204" pitchFamily="18" charset="0"/>
                <a:ea typeface="MS Mincho" panose="02020609040205080304" pitchFamily="49" charset="-128"/>
                <a:cs typeface="Times New Roman" panose="02020603050405020304" pitchFamily="18" charset="0"/>
              </a:rPr>
              <a:t>Draw the AND, OR, NOT  gate symbols and give truth tables for each.</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sz="1600" dirty="0">
                <a:effectLst/>
                <a:latin typeface="Cambria" panose="02040503050406030204" pitchFamily="18" charset="0"/>
                <a:ea typeface="MS Mincho" panose="02020609040205080304" pitchFamily="49" charset="-128"/>
                <a:cs typeface="Times New Roman" panose="02020603050405020304" pitchFamily="18" charset="0"/>
              </a:rPr>
              <a:t>Explain in detail one modern application of AI, including benefits and risks.</a:t>
            </a:r>
            <a:endParaRPr lang="en-GB"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Textbox 33">
            <a:extLst>
              <a:ext uri="{FF2B5EF4-FFF2-40B4-BE49-F238E27FC236}">
                <a16:creationId xmlns:a16="http://schemas.microsoft.com/office/drawing/2014/main" id="{C5E43708-D892-A68B-7948-E231CD82F640}"/>
              </a:ext>
            </a:extLst>
          </p:cNvPr>
          <p:cNvSpPr txBox="1">
            <a:spLocks/>
          </p:cNvSpPr>
          <p:nvPr/>
        </p:nvSpPr>
        <p:spPr>
          <a:xfrm>
            <a:off x="5044373" y="3753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7: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p>
          <a:p>
            <a:pPr lvl="0">
              <a:lnSpc>
                <a:spcPct val="115000"/>
              </a:lnSpc>
              <a:spcAft>
                <a:spcPts val="1000"/>
              </a:spcAft>
              <a:tabLst>
                <a:tab pos="228600" algn="l"/>
              </a:tabLst>
            </a:pPr>
            <a:r>
              <a:rPr lang="en-US" sz="1600" dirty="0">
                <a:effectLst/>
                <a:latin typeface="Cambria" panose="02040503050406030204" pitchFamily="18" charset="0"/>
                <a:ea typeface="MS Mincho" panose="02020609040205080304" pitchFamily="49" charset="-128"/>
                <a:cs typeface="Times New Roman" panose="02020603050405020304" pitchFamily="18" charset="0"/>
              </a:rPr>
              <a:t>Write 5 challenging exam-style questions (with answers) based on this term’s learning.</a:t>
            </a:r>
            <a:endParaRPr kumimoji="0" lang="en-GB"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8747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Geography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100" b="1" dirty="0">
                <a:solidFill>
                  <a:srgbClr val="000000"/>
                </a:solidFill>
                <a:effectLst/>
                <a:latin typeface="Calibri" panose="020F0502020204030204" pitchFamily="34" charset="0"/>
                <a:ea typeface="Calibri" panose="020F0502020204030204" pitchFamily="34" charset="0"/>
              </a:rPr>
              <a:t> </a:t>
            </a:r>
            <a:r>
              <a:rPr lang="en-US" sz="1200" b="1" dirty="0">
                <a:solidFill>
                  <a:srgbClr val="000000"/>
                </a:solidFill>
                <a:effectLst/>
                <a:latin typeface="Calibri" panose="020F0502020204030204" pitchFamily="34" charset="0"/>
                <a:ea typeface="Calibri" panose="020F0502020204030204" pitchFamily="34" charset="0"/>
              </a:rPr>
              <a:t>Week </a:t>
            </a:r>
            <a:r>
              <a:rPr lang="en-US" sz="1200" b="1" dirty="0">
                <a:solidFill>
                  <a:srgbClr val="000000"/>
                </a:solidFill>
                <a:latin typeface="Calibri" panose="020F0502020204030204" pitchFamily="34" charset="0"/>
                <a:ea typeface="Calibri" panose="020F0502020204030204" pitchFamily="34" charset="0"/>
              </a:rPr>
              <a:t>2:</a:t>
            </a:r>
          </a:p>
          <a:p>
            <a:r>
              <a:rPr lang="en-US" sz="1200" dirty="0"/>
              <a:t>Watch the following you tube clip. Make notes on some of the key facts about Africa.</a:t>
            </a:r>
            <a:endParaRPr lang="en-GB" sz="1200" dirty="0"/>
          </a:p>
          <a:p>
            <a:r>
              <a:rPr lang="en-US" sz="1200" u="sng" dirty="0">
                <a:hlinkClick r:id="rId2"/>
              </a:rPr>
              <a:t>https://www.youtube.com/watch?v=KcNVNsvyFfA</a:t>
            </a:r>
            <a:endParaRPr lang="en-GB" sz="1200" dirty="0"/>
          </a:p>
          <a:p>
            <a:r>
              <a:rPr lang="en-US" sz="1200" b="1" dirty="0"/>
              <a:t>Be prepared to complete a quiz on this in lesson.</a:t>
            </a:r>
            <a:endParaRPr lang="en-GB" sz="1200" dirty="0"/>
          </a:p>
          <a:p>
            <a:pPr>
              <a:spcBef>
                <a:spcPts val="1390"/>
              </a:spcBef>
              <a:tabLst>
                <a:tab pos="251460" algn="l"/>
              </a:tabLst>
            </a:pPr>
            <a:endParaRPr lang="en-US" sz="11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r>
              <a:rPr lang="en-US" sz="1200" dirty="0"/>
              <a:t>Watch the following you tube clip. Make notes on the key points that are made. </a:t>
            </a:r>
            <a:endParaRPr lang="en-GB" sz="1200" dirty="0"/>
          </a:p>
          <a:p>
            <a:r>
              <a:rPr lang="en-US" sz="1200" b="1" dirty="0"/>
              <a:t> </a:t>
            </a:r>
            <a:endParaRPr lang="en-GB" sz="1200" dirty="0"/>
          </a:p>
          <a:p>
            <a:r>
              <a:rPr lang="en-US" sz="1200" u="sng" dirty="0">
                <a:hlinkClick r:id="rId3"/>
              </a:rPr>
              <a:t>https://www.youtube.com/watch?v=jbkSRLYSojo</a:t>
            </a: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Desert and semi-desert environments.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the Savannah and Tropical Rain Forest environments.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colonialization and population of Africa.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resources and the physical features of Africa.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Physical features, human features, colonialism, tourism, arid environments, dry season, wet season, slave trade, resources and wealth.</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74574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a:t>
            </a:r>
            <a:r>
              <a:rPr lang="en-US" sz="1200" b="1">
                <a:solidFill>
                  <a:srgbClr val="000000"/>
                </a:solidFill>
                <a:latin typeface="Calibri" panose="020F0502020204030204" pitchFamily="34" charset="0"/>
                <a:ea typeface="Calibri" panose="020F0502020204030204" pitchFamily="34" charset="0"/>
              </a:rPr>
              <a:t>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History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the new school year</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44794"/>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1. Choose your research topic from the list provided.</a:t>
            </a:r>
            <a:endParaRPr lang="en-GB" b="1" dirty="0">
              <a:latin typeface="Calibri" panose="020F0502020204030204" pitchFamily="34" charset="0"/>
              <a:ea typeface="Calibri" panose="020F0502020204030204" pitchFamily="34" charset="0"/>
            </a:endParaRP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2. In one paragraph, explain why you chose this topic to research.</a:t>
            </a:r>
            <a:endParaRPr lang="en-GB" b="1" dirty="0">
              <a:latin typeface="Calibri" panose="020F0502020204030204" pitchFamily="34" charset="0"/>
              <a:ea typeface="Calibri" panose="020F0502020204030204" pitchFamily="34" charset="0"/>
            </a:endParaRP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3. Discover and write down three interesting facts about your chosen research topic.</a:t>
            </a:r>
            <a:endParaRPr lang="en-GB" b="1"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marL="81280">
              <a:spcBef>
                <a:spcPts val="35"/>
              </a:spcBef>
              <a:spcAft>
                <a:spcPts val="0"/>
              </a:spcAft>
            </a:pPr>
            <a:endParaRPr lang="en-US" sz="1200" b="1" dirty="0">
              <a:latin typeface="Calibri" panose="020F0502020204030204" pitchFamily="34" charset="0"/>
              <a:ea typeface="Calibri" panose="020F0502020204030204" pitchFamily="34" charset="0"/>
            </a:endParaRPr>
          </a:p>
          <a:p>
            <a:pPr marL="81280">
              <a:spcBef>
                <a:spcPts val="35"/>
              </a:spcBef>
              <a:spcAft>
                <a:spcPts val="0"/>
              </a:spcAft>
            </a:pPr>
            <a:r>
              <a:rPr lang="en-US" sz="1200" b="1" dirty="0">
                <a:latin typeface="Calibri" panose="020F0502020204030204" pitchFamily="34" charset="0"/>
                <a:ea typeface="Calibri" panose="020F0502020204030204" pitchFamily="34" charset="0"/>
              </a:rPr>
              <a:t>Your research project requires you to know when the events you are investigating occurred. This week, complete the timeline page in your independent learning book. Plot the key dates for your chosen topic.</a:t>
            </a:r>
            <a:endParaRPr lang="en-GB" sz="14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 your independent learning task will be to start to complete an information sheet on your chosen topic. This week, make a plan for your information sheet. There is a planning page in your booklet for this. Once you have made your plan, make a start on your project.</a:t>
            </a:r>
            <a:endParaRPr lang="en-GB"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marR="283210">
              <a:lnSpc>
                <a:spcPct val="96000"/>
              </a:lnSpc>
            </a:pPr>
            <a:r>
              <a:rPr lang="en-US" sz="1200" b="1" dirty="0">
                <a:solidFill>
                  <a:srgbClr val="000000"/>
                </a:solidFill>
                <a:latin typeface="Calibri" panose="020F0502020204030204" pitchFamily="34" charset="0"/>
                <a:ea typeface="Calibri" panose="020F0502020204030204" pitchFamily="34" charset="0"/>
              </a:rPr>
              <a:t>For this week’s independent learning task, you are required to </a:t>
            </a:r>
            <a:r>
              <a:rPr lang="en-US" sz="1200" b="1" u="sng" dirty="0">
                <a:solidFill>
                  <a:srgbClr val="000000"/>
                </a:solidFill>
                <a:latin typeface="Calibri" panose="020F0502020204030204" pitchFamily="34" charset="0"/>
                <a:ea typeface="Calibri" panose="020F0502020204030204" pitchFamily="34" charset="0"/>
              </a:rPr>
              <a:t>complete</a:t>
            </a:r>
            <a:r>
              <a:rPr lang="en-US" sz="1200" b="1" dirty="0">
                <a:solidFill>
                  <a:srgbClr val="000000"/>
                </a:solidFill>
                <a:latin typeface="Calibri" panose="020F0502020204030204" pitchFamily="34" charset="0"/>
                <a:ea typeface="Calibri" panose="020F0502020204030204" pitchFamily="34" charset="0"/>
              </a:rPr>
              <a:t> your information sheet. Remember that your work must be illustrated. It must also describe in detail the topic you have chosen for your research.</a:t>
            </a:r>
            <a:endParaRPr lang="en-GB"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nSpc>
                <a:spcPts val="1680"/>
              </a:lnSpc>
            </a:pPr>
            <a:r>
              <a:rPr lang="en-US" sz="1200" b="1" dirty="0">
                <a:solidFill>
                  <a:srgbClr val="000000"/>
                </a:solidFill>
                <a:latin typeface="Calibri" panose="020F0502020204030204" pitchFamily="34" charset="0"/>
                <a:ea typeface="Calibri" panose="020F0502020204030204" pitchFamily="34" charset="0"/>
              </a:rPr>
              <a:t>Now that you have completed your first research project, it is time to reflect on what went well, and what you might do differently next time.</a:t>
            </a:r>
            <a:endParaRPr lang="en-GB" sz="16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b="1" i="1" dirty="0">
                <a:latin typeface="Calibri" panose="020F0502020204030204" pitchFamily="34" charset="0"/>
                <a:ea typeface="Calibri" panose="020F0502020204030204" pitchFamily="34" charset="0"/>
              </a:rPr>
              <a:t>Industry, Industrial, Steam Engine, Factory, Revolution, Urban, Rural, Agricultural, Coal, Iron, Canal, Railway</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46562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50835"/>
            <a:ext cx="4736212" cy="1281627"/>
          </a:xfrm>
          <a:prstGeom prst="rect">
            <a:avLst/>
          </a:prstGeom>
          <a:noFill/>
          <a:ln w="12700">
            <a:solidFill>
              <a:srgbClr val="000000"/>
            </a:solidFill>
            <a:prstDash val="solid"/>
          </a:ln>
        </p:spPr>
        <p:txBody>
          <a:bodyPr wrap="square" lIns="0" tIns="0" rIns="0" bIns="0" rtlCol="0">
            <a:noAutofit/>
          </a:bodyPr>
          <a:lstStyle/>
          <a:p>
            <a:pPr algn="ct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 Week 1:</a:t>
            </a:r>
          </a:p>
          <a:p>
            <a:pPr algn="ctr">
              <a:spcBef>
                <a:spcPts val="1390"/>
              </a:spcBef>
              <a:tabLst>
                <a:tab pos="251460" algn="l"/>
              </a:tabLst>
            </a:pPr>
            <a:endParaRPr lang="en-US" sz="14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No Homework </a:t>
            </a:r>
          </a:p>
          <a:p>
            <a:pPr algn="ctr">
              <a:spcBef>
                <a:spcPts val="1390"/>
              </a:spcBef>
              <a:tabLst>
                <a:tab pos="251460" algn="l"/>
              </a:tabLst>
            </a:pPr>
            <a:endParaRPr lang="en-US" sz="14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523220"/>
          </a:xfrm>
          <a:prstGeom prst="rect">
            <a:avLst/>
          </a:prstGeom>
          <a:solidFill>
            <a:srgbClr val="FF0000"/>
          </a:solidFill>
          <a:ln w="28575">
            <a:solidFill>
              <a:schemeClr val="tx1"/>
            </a:solidFill>
          </a:ln>
        </p:spPr>
        <p:txBody>
          <a:bodyPr wrap="square" rtlCol="0">
            <a:spAutoFit/>
          </a:bodyPr>
          <a:lstStyle/>
          <a:p>
            <a:pPr algn="ctr"/>
            <a:r>
              <a:rPr lang="en-GB" sz="2800" dirty="0">
                <a:solidFill>
                  <a:schemeClr val="bg1"/>
                </a:solidFill>
              </a:rPr>
              <a:t>Year 8- French</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20067"/>
            <a:ext cx="4736212" cy="59379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 Week </a:t>
            </a:r>
            <a:r>
              <a:rPr lang="en-US" sz="1400" b="1" dirty="0">
                <a:solidFill>
                  <a:srgbClr val="000000"/>
                </a:solidFill>
                <a:latin typeface="Calibri" panose="020F0502020204030204" pitchFamily="34" charset="0"/>
                <a:ea typeface="Calibri" panose="020F0502020204030204" pitchFamily="34" charset="0"/>
              </a:rPr>
              <a:t>2: </a:t>
            </a:r>
            <a:r>
              <a:rPr lang="en-US" sz="1400" dirty="0">
                <a:solidFill>
                  <a:srgbClr val="000000"/>
                </a:solidFill>
                <a:latin typeface="Calibri" panose="020F0502020204030204" pitchFamily="34" charset="0"/>
                <a:ea typeface="Calibri" panose="020F0502020204030204" pitchFamily="34" charset="0"/>
              </a:rPr>
              <a:t>write a 40-word paragraph about your ‘look’ in French.</a:t>
            </a:r>
          </a:p>
          <a:p>
            <a:pPr>
              <a:spcBef>
                <a:spcPts val="1390"/>
              </a:spcBef>
              <a:tabLst>
                <a:tab pos="251460" algn="l"/>
              </a:tabLst>
            </a:pPr>
            <a:endParaRPr lang="en-US" sz="14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215128"/>
            <a:ext cx="4736212" cy="1558580"/>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a:t>
            </a:r>
            <a:r>
              <a:rPr lang="en-US" sz="1400" b="1" dirty="0">
                <a:solidFill>
                  <a:srgbClr val="000000"/>
                </a:solidFill>
                <a:latin typeface="Calibri" panose="020F0502020204030204" pitchFamily="34" charset="0"/>
                <a:ea typeface="Calibri" panose="020F0502020204030204" pitchFamily="34" charset="0"/>
              </a:rPr>
              <a:t>3</a:t>
            </a:r>
            <a:r>
              <a:rPr lang="en-US" sz="1200" dirty="0">
                <a:solidFill>
                  <a:srgbClr val="000000"/>
                </a:solidFill>
                <a:latin typeface="Calibri" panose="020F0502020204030204" pitchFamily="34" charset="0"/>
                <a:ea typeface="Calibri" panose="020F0502020204030204" pitchFamily="34" charset="0"/>
              </a:rPr>
              <a:t>: learn the vocab for different types of weather in French. </a:t>
            </a:r>
          </a:p>
          <a:p>
            <a:pPr marL="228600" indent="-228600">
              <a:buAutoNum type="arabicPeriod"/>
            </a:pPr>
            <a:r>
              <a:rPr lang="en-US" sz="1200" dirty="0">
                <a:solidFill>
                  <a:srgbClr val="000000"/>
                </a:solidFill>
                <a:latin typeface="Calibri" panose="020F0502020204030204" pitchFamily="34" charset="0"/>
                <a:ea typeface="Calibri" panose="020F0502020204030204" pitchFamily="34" charset="0"/>
              </a:rPr>
              <a:t>Il fait du vent= It is windy         7. il y a du soleil= it is sunny</a:t>
            </a:r>
          </a:p>
          <a:p>
            <a:pPr marL="228600" indent="-228600">
              <a:buAutoNum type="arabicPeriod"/>
            </a:pPr>
            <a:r>
              <a:rPr lang="en-US" sz="1200" dirty="0">
                <a:solidFill>
                  <a:srgbClr val="000000"/>
                </a:solidFill>
                <a:latin typeface="Calibri" panose="020F0502020204030204" pitchFamily="34" charset="0"/>
                <a:ea typeface="Calibri" panose="020F0502020204030204" pitchFamily="34" charset="0"/>
              </a:rPr>
              <a:t>Il fait </a:t>
            </a:r>
            <a:r>
              <a:rPr lang="en-US" sz="1200" dirty="0" err="1">
                <a:solidFill>
                  <a:srgbClr val="000000"/>
                </a:solidFill>
                <a:latin typeface="Calibri" panose="020F0502020204030204" pitchFamily="34" charset="0"/>
                <a:ea typeface="Calibri" panose="020F0502020204030204" pitchFamily="34" charset="0"/>
              </a:rPr>
              <a:t>froid</a:t>
            </a:r>
            <a:r>
              <a:rPr lang="en-US" sz="1200" dirty="0">
                <a:solidFill>
                  <a:srgbClr val="000000"/>
                </a:solidFill>
                <a:latin typeface="Calibri" panose="020F0502020204030204" pitchFamily="34" charset="0"/>
                <a:ea typeface="Calibri" panose="020F0502020204030204" pitchFamily="34" charset="0"/>
              </a:rPr>
              <a:t>= it is cold                  8. il </a:t>
            </a:r>
            <a:r>
              <a:rPr lang="en-US" sz="1200" dirty="0" err="1">
                <a:solidFill>
                  <a:srgbClr val="000000"/>
                </a:solidFill>
                <a:latin typeface="Calibri" panose="020F0502020204030204" pitchFamily="34" charset="0"/>
                <a:ea typeface="Calibri" panose="020F0502020204030204" pitchFamily="34" charset="0"/>
              </a:rPr>
              <a:t>neige</a:t>
            </a:r>
            <a:r>
              <a:rPr lang="en-US" sz="1200" dirty="0">
                <a:solidFill>
                  <a:srgbClr val="000000"/>
                </a:solidFill>
                <a:latin typeface="Calibri" panose="020F0502020204030204" pitchFamily="34" charset="0"/>
                <a:ea typeface="Calibri" panose="020F0502020204030204" pitchFamily="34" charset="0"/>
              </a:rPr>
              <a:t>= it is snowy</a:t>
            </a:r>
          </a:p>
          <a:p>
            <a:r>
              <a:rPr lang="en-US" sz="1200" dirty="0">
                <a:solidFill>
                  <a:srgbClr val="000000"/>
                </a:solidFill>
                <a:latin typeface="Calibri" panose="020F0502020204030204" pitchFamily="34" charset="0"/>
                <a:ea typeface="Calibri" panose="020F0502020204030204" pitchFamily="34" charset="0"/>
              </a:rPr>
              <a:t>3. Il fait </a:t>
            </a:r>
            <a:r>
              <a:rPr lang="en-US" sz="1200" dirty="0" err="1">
                <a:solidFill>
                  <a:srgbClr val="000000"/>
                </a:solidFill>
                <a:latin typeface="Calibri" panose="020F0502020204030204" pitchFamily="34" charset="0"/>
                <a:ea typeface="Calibri" panose="020F0502020204030204" pitchFamily="34" charset="0"/>
              </a:rPr>
              <a:t>chaud</a:t>
            </a:r>
            <a:r>
              <a:rPr lang="en-US" sz="1200" dirty="0">
                <a:solidFill>
                  <a:srgbClr val="000000"/>
                </a:solidFill>
                <a:latin typeface="Calibri" panose="020F0502020204030204" pitchFamily="34" charset="0"/>
                <a:ea typeface="Calibri" panose="020F0502020204030204" pitchFamily="34" charset="0"/>
              </a:rPr>
              <a:t>= it is hot</a:t>
            </a:r>
          </a:p>
          <a:p>
            <a:r>
              <a:rPr lang="en-US" sz="1200" dirty="0">
                <a:solidFill>
                  <a:srgbClr val="000000"/>
                </a:solidFill>
                <a:latin typeface="Calibri" panose="020F0502020204030204" pitchFamily="34" charset="0"/>
                <a:ea typeface="Calibri" panose="020F0502020204030204" pitchFamily="34" charset="0"/>
              </a:rPr>
              <a:t>4. Il </a:t>
            </a:r>
            <a:r>
              <a:rPr lang="en-US" sz="1200" dirty="0" err="1">
                <a:solidFill>
                  <a:srgbClr val="000000"/>
                </a:solidFill>
                <a:latin typeface="Calibri" panose="020F0502020204030204" pitchFamily="34" charset="0"/>
                <a:ea typeface="Calibri" panose="020F0502020204030204" pitchFamily="34" charset="0"/>
              </a:rPr>
              <a:t>pleut</a:t>
            </a:r>
            <a:r>
              <a:rPr lang="en-US" sz="1200" dirty="0">
                <a:solidFill>
                  <a:srgbClr val="000000"/>
                </a:solidFill>
                <a:latin typeface="Calibri" panose="020F0502020204030204" pitchFamily="34" charset="0"/>
                <a:ea typeface="Calibri" panose="020F0502020204030204" pitchFamily="34" charset="0"/>
              </a:rPr>
              <a:t>= it is raining</a:t>
            </a:r>
          </a:p>
          <a:p>
            <a:r>
              <a:rPr lang="en-US" sz="1200" dirty="0">
                <a:solidFill>
                  <a:srgbClr val="000000"/>
                </a:solidFill>
                <a:latin typeface="Calibri" panose="020F0502020204030204" pitchFamily="34" charset="0"/>
                <a:ea typeface="Calibri" panose="020F0502020204030204" pitchFamily="34" charset="0"/>
              </a:rPr>
              <a:t>5. Il </a:t>
            </a:r>
            <a:r>
              <a:rPr lang="en-US" sz="1200" dirty="0" err="1">
                <a:solidFill>
                  <a:srgbClr val="000000"/>
                </a:solidFill>
                <a:latin typeface="Calibri" panose="020F0502020204030204" pitchFamily="34" charset="0"/>
                <a:ea typeface="Calibri" panose="020F0502020204030204" pitchFamily="34" charset="0"/>
              </a:rPr>
              <a:t>géle</a:t>
            </a:r>
            <a:r>
              <a:rPr lang="en-US" sz="1200" dirty="0">
                <a:solidFill>
                  <a:srgbClr val="000000"/>
                </a:solidFill>
                <a:latin typeface="Calibri" panose="020F0502020204030204" pitchFamily="34" charset="0"/>
                <a:ea typeface="Calibri" panose="020F0502020204030204" pitchFamily="34" charset="0"/>
              </a:rPr>
              <a:t>= it is </a:t>
            </a:r>
            <a:r>
              <a:rPr lang="en-US" sz="1200" dirty="0" err="1">
                <a:solidFill>
                  <a:srgbClr val="000000"/>
                </a:solidFill>
                <a:latin typeface="Calibri" panose="020F0502020204030204" pitchFamily="34" charset="0"/>
                <a:ea typeface="Calibri" panose="020F0502020204030204" pitchFamily="34" charset="0"/>
              </a:rPr>
              <a:t>freezy</a:t>
            </a:r>
            <a:endParaRPr lang="en-US" sz="1200" dirty="0">
              <a:solidFill>
                <a:srgbClr val="000000"/>
              </a:solidFill>
              <a:latin typeface="Calibri" panose="020F0502020204030204" pitchFamily="34" charset="0"/>
              <a:ea typeface="Calibri" panose="020F0502020204030204" pitchFamily="34" charset="0"/>
            </a:endParaRPr>
          </a:p>
          <a:p>
            <a:r>
              <a:rPr lang="en-US" sz="1200" dirty="0">
                <a:solidFill>
                  <a:srgbClr val="000000"/>
                </a:solidFill>
                <a:latin typeface="Calibri" panose="020F0502020204030204" pitchFamily="34" charset="0"/>
                <a:ea typeface="Calibri" panose="020F0502020204030204" pitchFamily="34" charset="0"/>
              </a:rPr>
              <a:t>6. Il y a du </a:t>
            </a:r>
            <a:r>
              <a:rPr lang="en-US" sz="1200" dirty="0" err="1">
                <a:solidFill>
                  <a:srgbClr val="000000"/>
                </a:solidFill>
                <a:latin typeface="Calibri" panose="020F0502020204030204" pitchFamily="34" charset="0"/>
                <a:ea typeface="Calibri" panose="020F0502020204030204" pitchFamily="34" charset="0"/>
              </a:rPr>
              <a:t>l’orage</a:t>
            </a:r>
            <a:r>
              <a:rPr lang="en-US" sz="1200" dirty="0">
                <a:solidFill>
                  <a:srgbClr val="000000"/>
                </a:solidFill>
                <a:latin typeface="Calibri" panose="020F0502020204030204" pitchFamily="34" charset="0"/>
                <a:ea typeface="Calibri" panose="020F0502020204030204" pitchFamily="34" charset="0"/>
              </a:rPr>
              <a:t>= it is stormy</a:t>
            </a:r>
            <a:endParaRPr lang="en-US" sz="1400"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a:t>
            </a:r>
            <a:r>
              <a:rPr lang="en-US" sz="1400" b="1" dirty="0">
                <a:solidFill>
                  <a:srgbClr val="000000"/>
                </a:solidFill>
                <a:latin typeface="Calibri" panose="020F0502020204030204" pitchFamily="34" charset="0"/>
                <a:ea typeface="Calibri" panose="020F0502020204030204" pitchFamily="34" charset="0"/>
              </a:rPr>
              <a:t>4</a:t>
            </a:r>
            <a:r>
              <a:rPr lang="en-US" sz="1400" dirty="0">
                <a:solidFill>
                  <a:srgbClr val="000000"/>
                </a:solidFill>
                <a:latin typeface="Calibri" panose="020F0502020204030204" pitchFamily="34" charset="0"/>
                <a:ea typeface="Calibri" panose="020F0502020204030204" pitchFamily="34" charset="0"/>
              </a:rPr>
              <a:t>: write a paragraph about what you do on the weekend. Include about your </a:t>
            </a:r>
            <a:r>
              <a:rPr lang="en-US" sz="1400" dirty="0" err="1">
                <a:solidFill>
                  <a:srgbClr val="000000"/>
                </a:solidFill>
                <a:latin typeface="Calibri" panose="020F0502020204030204" pitchFamily="34" charset="0"/>
                <a:ea typeface="Calibri" panose="020F0502020204030204" pitchFamily="34" charset="0"/>
              </a:rPr>
              <a:t>favourite</a:t>
            </a:r>
            <a:r>
              <a:rPr lang="en-US" sz="1400" dirty="0">
                <a:solidFill>
                  <a:srgbClr val="000000"/>
                </a:solidFill>
                <a:latin typeface="Calibri" panose="020F0502020204030204" pitchFamily="34" charset="0"/>
                <a:ea typeface="Calibri" panose="020F0502020204030204" pitchFamily="34" charset="0"/>
              </a:rPr>
              <a:t> hobbies, how often you do it and with whom you do it.  Write up to 40 words</a:t>
            </a:r>
            <a:r>
              <a:rPr lang="en-US" sz="1400" b="1" dirty="0">
                <a:solidFill>
                  <a:srgbClr val="000000"/>
                </a:solidFill>
                <a:latin typeface="Calibri" panose="020F0502020204030204" pitchFamily="34" charset="0"/>
                <a:ea typeface="Calibri" panose="020F0502020204030204" pitchFamily="34" charset="0"/>
              </a:rPr>
              <a:t>. </a:t>
            </a:r>
            <a:endParaRPr lang="en-GB" sz="14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a:t>
            </a:r>
            <a:r>
              <a:rPr lang="en-US" sz="1400" b="1" dirty="0">
                <a:solidFill>
                  <a:srgbClr val="000000"/>
                </a:solidFill>
                <a:latin typeface="Calibri" panose="020F0502020204030204" pitchFamily="34" charset="0"/>
                <a:ea typeface="Calibri" panose="020F0502020204030204" pitchFamily="34" charset="0"/>
              </a:rPr>
              <a:t>5</a:t>
            </a:r>
            <a:r>
              <a:rPr lang="en-US" sz="1400" dirty="0">
                <a:solidFill>
                  <a:srgbClr val="000000"/>
                </a:solidFill>
                <a:latin typeface="Calibri" panose="020F0502020204030204" pitchFamily="34" charset="0"/>
                <a:ea typeface="Calibri" panose="020F0502020204030204" pitchFamily="34" charset="0"/>
              </a:rPr>
              <a:t>:  learn the vocab which will be set on teams in French</a:t>
            </a:r>
          </a:p>
          <a:p>
            <a:endParaRPr lang="en-US" sz="1400" b="1" dirty="0">
              <a:solidFill>
                <a:srgbClr val="000000"/>
              </a:solidFill>
              <a:latin typeface="Calibri" panose="020F0502020204030204" pitchFamily="34" charset="0"/>
              <a:ea typeface="Calibri" panose="020F0502020204030204" pitchFamily="34" charset="0"/>
            </a:endParaRPr>
          </a:p>
          <a:p>
            <a:endParaRPr lang="en-US" sz="1400" b="1" dirty="0">
              <a:solidFill>
                <a:srgbClr val="000000"/>
              </a:solidFill>
              <a:latin typeface="Calibri" panose="020F0502020204030204" pitchFamily="34" charset="0"/>
              <a:ea typeface="Calibri" panose="020F0502020204030204" pitchFamily="34" charset="0"/>
            </a:endParaRPr>
          </a:p>
          <a:p>
            <a:r>
              <a:rPr lang="en-US" sz="1400" b="1" dirty="0">
                <a:solidFill>
                  <a:srgbClr val="000000"/>
                </a:solidFill>
                <a:latin typeface="Calibri" panose="020F0502020204030204" pitchFamily="34" charset="0"/>
                <a:ea typeface="Calibri" panose="020F0502020204030204" pitchFamily="34" charset="0"/>
              </a:rPr>
              <a:t> </a:t>
            </a:r>
            <a:endParaRPr lang="en-GB" sz="14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4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Key Vocabulary: </a:t>
            </a:r>
            <a:r>
              <a:rPr lang="en-US" sz="1400" dirty="0">
                <a:solidFill>
                  <a:srgbClr val="000000"/>
                </a:solidFill>
                <a:latin typeface="Calibri" panose="020F0502020204030204" pitchFamily="34" charset="0"/>
                <a:ea typeface="Calibri" panose="020F0502020204030204" pitchFamily="34" charset="0"/>
              </a:rPr>
              <a:t>Clothes, </a:t>
            </a:r>
            <a:r>
              <a:rPr lang="en-US" sz="1400" dirty="0" err="1">
                <a:solidFill>
                  <a:srgbClr val="000000"/>
                </a:solidFill>
                <a:latin typeface="Calibri" panose="020F0502020204030204" pitchFamily="34" charset="0"/>
                <a:ea typeface="Calibri" panose="020F0502020204030204" pitchFamily="34" charset="0"/>
              </a:rPr>
              <a:t>colours</a:t>
            </a:r>
            <a:r>
              <a:rPr lang="en-US" sz="1400" dirty="0">
                <a:solidFill>
                  <a:srgbClr val="000000"/>
                </a:solidFill>
                <a:latin typeface="Calibri" panose="020F0502020204030204" pitchFamily="34" charset="0"/>
                <a:ea typeface="Calibri" panose="020F0502020204030204" pitchFamily="34" charset="0"/>
              </a:rPr>
              <a:t>, the weather in French, hobbies and activities in French.</a:t>
            </a: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6</a:t>
            </a:r>
            <a:r>
              <a:rPr lang="en-US" sz="1400" b="1" dirty="0">
                <a:solidFill>
                  <a:srgbClr val="000000"/>
                </a:solidFill>
                <a:latin typeface="Calibri" panose="020F0502020204030204" pitchFamily="34" charset="0"/>
                <a:ea typeface="Calibri" panose="020F0502020204030204" pitchFamily="34" charset="0"/>
              </a:rPr>
              <a:t>: Revision topics:</a:t>
            </a:r>
          </a:p>
          <a:p>
            <a:endParaRPr lang="en-US" sz="1400" b="1" dirty="0">
              <a:solidFill>
                <a:srgbClr val="000000"/>
              </a:solidFill>
              <a:latin typeface="Calibri" panose="020F0502020204030204" pitchFamily="34" charset="0"/>
              <a:ea typeface="Calibri" panose="020F0502020204030204" pitchFamily="34" charset="0"/>
            </a:endParaRPr>
          </a:p>
          <a:p>
            <a:pPr marL="228600" indent="-228600">
              <a:buAutoNum type="arabicPeriod"/>
            </a:pPr>
            <a:r>
              <a:rPr lang="en-US" sz="1400" dirty="0">
                <a:solidFill>
                  <a:srgbClr val="000000"/>
                </a:solidFill>
                <a:latin typeface="Calibri" panose="020F0502020204030204" pitchFamily="34" charset="0"/>
                <a:ea typeface="Calibri" panose="020F0502020204030204" pitchFamily="34" charset="0"/>
              </a:rPr>
              <a:t>Describing clothes in French +opinions</a:t>
            </a:r>
          </a:p>
          <a:p>
            <a:pPr marL="228600" indent="-228600">
              <a:buAutoNum type="arabicPeriod"/>
            </a:pPr>
            <a:r>
              <a:rPr lang="en-US" sz="1400" dirty="0">
                <a:solidFill>
                  <a:srgbClr val="000000"/>
                </a:solidFill>
                <a:latin typeface="Calibri" panose="020F0502020204030204" pitchFamily="34" charset="0"/>
                <a:ea typeface="Calibri" panose="020F0502020204030204" pitchFamily="34" charset="0"/>
              </a:rPr>
              <a:t>How often you do activities in French</a:t>
            </a:r>
          </a:p>
          <a:p>
            <a:pPr marL="228600" indent="-228600">
              <a:buAutoNum type="arabicPeriod"/>
            </a:pPr>
            <a:r>
              <a:rPr lang="en-US" sz="1400" dirty="0">
                <a:solidFill>
                  <a:srgbClr val="000000"/>
                </a:solidFill>
                <a:latin typeface="Calibri" panose="020F0502020204030204" pitchFamily="34" charset="0"/>
                <a:ea typeface="Calibri" panose="020F0502020204030204" pitchFamily="34" charset="0"/>
              </a:rPr>
              <a:t>Hobbies</a:t>
            </a:r>
          </a:p>
          <a:p>
            <a:pPr marL="228600" indent="-228600">
              <a:buAutoNum type="arabicPeriod"/>
            </a:pPr>
            <a:r>
              <a:rPr lang="en-US" sz="1400" dirty="0">
                <a:solidFill>
                  <a:srgbClr val="000000"/>
                </a:solidFill>
                <a:latin typeface="Calibri" panose="020F0502020204030204" pitchFamily="34" charset="0"/>
                <a:ea typeface="Calibri" panose="020F0502020204030204" pitchFamily="34" charset="0"/>
              </a:rPr>
              <a:t>The weather  </a:t>
            </a:r>
            <a:endParaRPr lang="en-GB" sz="14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4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7</a:t>
            </a:r>
            <a:r>
              <a:rPr lang="en-US" sz="1400" b="1" dirty="0">
                <a:solidFill>
                  <a:srgbClr val="000000"/>
                </a:solidFill>
                <a:latin typeface="Calibri" panose="020F0502020204030204" pitchFamily="34" charset="0"/>
                <a:ea typeface="Calibri" panose="020F0502020204030204" pitchFamily="34" charset="0"/>
              </a:rPr>
              <a:t>: </a:t>
            </a:r>
            <a:r>
              <a:rPr lang="en-US" sz="1400" dirty="0">
                <a:solidFill>
                  <a:srgbClr val="000000"/>
                </a:solidFill>
                <a:latin typeface="Calibri" panose="020F0502020204030204" pitchFamily="34" charset="0"/>
                <a:ea typeface="Calibri" panose="020F0502020204030204" pitchFamily="34" charset="0"/>
              </a:rPr>
              <a:t>learn the vocab on teams for the next topic in French.</a:t>
            </a:r>
            <a:endParaRPr lang="en-GB" sz="14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4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41933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714476"/>
            <a:ext cx="4640781" cy="52322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1</a:t>
            </a:r>
            <a:r>
              <a:rPr lang="en-US" sz="1400" dirty="0">
                <a:solidFill>
                  <a:srgbClr val="000000"/>
                </a:solidFill>
                <a:effectLst/>
                <a:latin typeface="Calibri" panose="020F0502020204030204" pitchFamily="34" charset="0"/>
                <a:ea typeface="Calibri" panose="020F0502020204030204" pitchFamily="34" charset="0"/>
              </a:rPr>
              <a:t>:       No Homework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523220"/>
          </a:xfrm>
          <a:prstGeom prst="rect">
            <a:avLst/>
          </a:prstGeom>
          <a:solidFill>
            <a:srgbClr val="FF0000"/>
          </a:solidFill>
          <a:ln w="28575">
            <a:solidFill>
              <a:schemeClr val="tx1"/>
            </a:solidFill>
          </a:ln>
        </p:spPr>
        <p:txBody>
          <a:bodyPr wrap="square" rtlCol="0">
            <a:spAutoFit/>
          </a:bodyPr>
          <a:lstStyle/>
          <a:p>
            <a:pPr algn="ctr"/>
            <a:r>
              <a:rPr lang="en-GB" sz="2800" dirty="0">
                <a:solidFill>
                  <a:schemeClr val="bg1"/>
                </a:solidFill>
              </a:rPr>
              <a:t>Subject: Latin Year 8</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1379984"/>
            <a:ext cx="4736212" cy="20035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Week 2</a:t>
            </a:r>
            <a:r>
              <a:rPr lang="en-US" sz="1400" dirty="0">
                <a:solidFill>
                  <a:srgbClr val="000000"/>
                </a:solidFill>
                <a:effectLst/>
                <a:latin typeface="Calibri" panose="020F0502020204030204" pitchFamily="34" charset="0"/>
                <a:ea typeface="Calibri" panose="020F0502020204030204" pitchFamily="34" charset="0"/>
              </a:rPr>
              <a:t>: Focus: Nominative &amp; accusative cases.</a:t>
            </a:r>
          </a:p>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Tasks</a:t>
            </a:r>
            <a:r>
              <a:rPr lang="en-US" sz="1400" b="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r>
              <a:rPr lang="en-US" sz="1400" dirty="0">
                <a:solidFill>
                  <a:srgbClr val="000000"/>
                </a:solidFill>
                <a:latin typeface="Calibri" panose="020F0502020204030204" pitchFamily="34" charset="0"/>
                <a:ea typeface="Calibri" panose="020F0502020204030204" pitchFamily="34" charset="0"/>
              </a:rPr>
              <a:t>Writing: Who is </a:t>
            </a:r>
            <a:r>
              <a:rPr lang="en-US" sz="1400" dirty="0" err="1">
                <a:solidFill>
                  <a:srgbClr val="000000"/>
                </a:solidFill>
                <a:latin typeface="Calibri" panose="020F0502020204030204" pitchFamily="34" charset="0"/>
                <a:ea typeface="Calibri" panose="020F0502020204030204" pitchFamily="34" charset="0"/>
              </a:rPr>
              <a:t>Caecilius</a:t>
            </a:r>
            <a:r>
              <a:rPr lang="en-US" sz="1400" dirty="0">
                <a:solidFill>
                  <a:srgbClr val="000000"/>
                </a:solidFill>
                <a:latin typeface="Calibri" panose="020F0502020204030204" pitchFamily="34" charset="0"/>
                <a:ea typeface="Calibri" panose="020F0502020204030204" pitchFamily="34" charset="0"/>
              </a:rPr>
              <a:t>? Write a short story about him.</a:t>
            </a:r>
            <a:br>
              <a:rPr lang="en-US" sz="1400" dirty="0">
                <a:solidFill>
                  <a:srgbClr val="000000"/>
                </a:solidFill>
                <a:latin typeface="Calibri" panose="020F0502020204030204" pitchFamily="34" charset="0"/>
                <a:ea typeface="Calibri" panose="020F0502020204030204" pitchFamily="34" charset="0"/>
              </a:rPr>
            </a:br>
            <a:r>
              <a:rPr lang="en-US" sz="1400" dirty="0">
                <a:solidFill>
                  <a:srgbClr val="000000"/>
                </a:solidFill>
                <a:latin typeface="Calibri" panose="020F0502020204030204" pitchFamily="34" charset="0"/>
                <a:ea typeface="Calibri" panose="020F0502020204030204" pitchFamily="34" charset="0"/>
              </a:rPr>
              <a:t>Learn </a:t>
            </a:r>
            <a:r>
              <a:rPr lang="en-US" sz="1400" dirty="0">
                <a:solidFill>
                  <a:srgbClr val="000000"/>
                </a:solidFill>
                <a:effectLst/>
                <a:latin typeface="Calibri" panose="020F0502020204030204" pitchFamily="34" charset="0"/>
                <a:ea typeface="Calibri" panose="020F0502020204030204" pitchFamily="34" charset="0"/>
              </a:rPr>
              <a:t>10 words: </a:t>
            </a:r>
            <a:r>
              <a:rPr lang="en-US" sz="1400" dirty="0" err="1">
                <a:solidFill>
                  <a:srgbClr val="000000"/>
                </a:solidFill>
                <a:effectLst/>
                <a:latin typeface="Calibri" panose="020F0502020204030204" pitchFamily="34" charset="0"/>
                <a:ea typeface="Calibri" panose="020F0502020204030204" pitchFamily="34" charset="0"/>
              </a:rPr>
              <a:t>leo</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navis</a:t>
            </a:r>
            <a:r>
              <a:rPr lang="en-US" sz="1400" dirty="0">
                <a:solidFill>
                  <a:srgbClr val="000000"/>
                </a:solidFill>
                <a:effectLst/>
                <a:latin typeface="Calibri" panose="020F0502020204030204" pitchFamily="34" charset="0"/>
                <a:ea typeface="Calibri" panose="020F0502020204030204" pitchFamily="34" charset="0"/>
              </a:rPr>
              <a:t>, forum, vinum, et, sed, non, </a:t>
            </a:r>
            <a:r>
              <a:rPr lang="en-US" sz="1400" dirty="0" err="1">
                <a:solidFill>
                  <a:srgbClr val="000000"/>
                </a:solidFill>
                <a:effectLst/>
                <a:latin typeface="Calibri" panose="020F0502020204030204" pitchFamily="34" charset="0"/>
                <a:ea typeface="Calibri" panose="020F0502020204030204" pitchFamily="34" charset="0"/>
              </a:rPr>
              <a:t>videt</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portat</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clamat</a:t>
            </a:r>
            <a:r>
              <a:rPr lang="en-US" sz="1400" dirty="0">
                <a:solidFill>
                  <a:srgbClr val="000000"/>
                </a:solidFill>
                <a:effectLst/>
                <a:latin typeface="Calibri" panose="020F0502020204030204" pitchFamily="34" charset="0"/>
                <a:ea typeface="Calibri" panose="020F0502020204030204" pitchFamily="34" charset="0"/>
              </a:rPr>
              <a:t>.</a:t>
            </a:r>
          </a:p>
          <a:p>
            <a:pPr>
              <a:spcBef>
                <a:spcPts val="1390"/>
              </a:spcBef>
              <a:tabLst>
                <a:tab pos="251460" algn="l"/>
              </a:tabLst>
            </a:pPr>
            <a:r>
              <a:rPr lang="en-US" sz="1400" dirty="0" err="1">
                <a:solidFill>
                  <a:srgbClr val="000000"/>
                </a:solidFill>
                <a:effectLst/>
                <a:latin typeface="Calibri" panose="020F0502020204030204" pitchFamily="34" charset="0"/>
                <a:ea typeface="Calibri" panose="020F0502020204030204" pitchFamily="34" charset="0"/>
              </a:rPr>
              <a:t>Translate:Caecilius</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leonem</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videt</a:t>
            </a:r>
            <a:r>
              <a:rPr lang="en-US" sz="1400" dirty="0">
                <a:solidFill>
                  <a:srgbClr val="000000"/>
                </a:solidFill>
                <a:effectLst/>
                <a:latin typeface="Calibri" panose="020F0502020204030204" pitchFamily="34" charset="0"/>
                <a:ea typeface="Calibri" panose="020F0502020204030204" pitchFamily="34" charset="0"/>
              </a:rPr>
              <a:t>. Mercator in </a:t>
            </a:r>
            <a:r>
              <a:rPr lang="en-US" sz="1400" dirty="0" err="1">
                <a:solidFill>
                  <a:srgbClr val="000000"/>
                </a:solidFill>
                <a:effectLst/>
                <a:latin typeface="Calibri" panose="020F0502020204030204" pitchFamily="34" charset="0"/>
                <a:ea typeface="Calibri" panose="020F0502020204030204" pitchFamily="34" charset="0"/>
              </a:rPr>
              <a:t>foro</a:t>
            </a:r>
            <a:r>
              <a:rPr lang="en-US" sz="1400" dirty="0">
                <a:solidFill>
                  <a:srgbClr val="000000"/>
                </a:solidFill>
                <a:effectLst/>
                <a:latin typeface="Calibri" panose="020F0502020204030204" pitchFamily="34" charset="0"/>
                <a:ea typeface="Calibri" panose="020F0502020204030204" pitchFamily="34" charset="0"/>
              </a:rPr>
              <a:t> stat.</a:t>
            </a:r>
            <a:br>
              <a:rPr lang="en-US" sz="1400" dirty="0">
                <a:solidFill>
                  <a:srgbClr val="000000"/>
                </a:solidFill>
                <a:effectLst/>
                <a:latin typeface="Calibri" panose="020F0502020204030204" pitchFamily="34" charset="0"/>
                <a:ea typeface="Calibri" panose="020F0502020204030204" pitchFamily="34" charset="0"/>
              </a:rPr>
            </a:br>
            <a:r>
              <a:rPr lang="en-US" sz="1400" dirty="0">
                <a:solidFill>
                  <a:srgbClr val="000000"/>
                </a:solidFill>
                <a:effectLst/>
                <a:latin typeface="Calibri" panose="020F0502020204030204" pitchFamily="34" charset="0"/>
                <a:ea typeface="Calibri" panose="020F0502020204030204" pitchFamily="34" charset="0"/>
              </a:rPr>
              <a:t>Identify the subject and object in each sentence above.</a:t>
            </a:r>
            <a:endParaRPr lang="en-US" sz="1400"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650587"/>
            <a:ext cx="4736212" cy="1565404"/>
          </a:xfrm>
          <a:prstGeom prst="rect">
            <a:avLst/>
          </a:prstGeom>
          <a:noFill/>
          <a:ln w="12700">
            <a:solidFill>
              <a:srgbClr val="000000"/>
            </a:solidFill>
            <a:prstDash val="solid"/>
          </a:ln>
        </p:spPr>
        <p:txBody>
          <a:bodyPr wrap="square" lIns="0" tIns="0" rIns="0" bIns="0" rtlCol="0">
            <a:noAutofit/>
          </a:bodyPr>
          <a:lstStyle/>
          <a:p>
            <a:r>
              <a:rPr lang="en-US" sz="1400"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a:t>
            </a:r>
            <a:r>
              <a:rPr lang="en-US" sz="1400" b="1" dirty="0">
                <a:solidFill>
                  <a:srgbClr val="000000"/>
                </a:solidFill>
                <a:latin typeface="Calibri" panose="020F0502020204030204" pitchFamily="34" charset="0"/>
                <a:ea typeface="Calibri" panose="020F0502020204030204" pitchFamily="34" charset="0"/>
              </a:rPr>
              <a:t>3</a:t>
            </a:r>
            <a:r>
              <a:rPr lang="en-US" sz="1400" dirty="0">
                <a:solidFill>
                  <a:srgbClr val="000000"/>
                </a:solidFill>
                <a:latin typeface="Calibri" panose="020F0502020204030204" pitchFamily="34" charset="0"/>
                <a:ea typeface="Calibri" panose="020F0502020204030204" pitchFamily="34" charset="0"/>
              </a:rPr>
              <a:t>: - </a:t>
            </a:r>
            <a:r>
              <a:rPr lang="en-US" sz="1400" dirty="0" err="1">
                <a:solidFill>
                  <a:srgbClr val="000000"/>
                </a:solidFill>
                <a:latin typeface="Calibri" panose="020F0502020204030204" pitchFamily="34" charset="0"/>
                <a:ea typeface="Calibri" panose="020F0502020204030204" pitchFamily="34" charset="0"/>
              </a:rPr>
              <a:t>Negotium</a:t>
            </a:r>
            <a:r>
              <a:rPr lang="en-US" sz="1400" dirty="0">
                <a:solidFill>
                  <a:srgbClr val="000000"/>
                </a:solidFill>
                <a:latin typeface="Calibri" panose="020F0502020204030204" pitchFamily="34" charset="0"/>
                <a:ea typeface="Calibri" panose="020F0502020204030204" pitchFamily="34" charset="0"/>
              </a:rPr>
              <a:t> in </a:t>
            </a:r>
            <a:r>
              <a:rPr lang="en-US" sz="1400" dirty="0" err="1">
                <a:solidFill>
                  <a:srgbClr val="000000"/>
                </a:solidFill>
                <a:latin typeface="Calibri" panose="020F0502020204030204" pitchFamily="34" charset="0"/>
                <a:ea typeface="Calibri" panose="020F0502020204030204" pitchFamily="34" charset="0"/>
              </a:rPr>
              <a:t>Foro</a:t>
            </a:r>
            <a:r>
              <a:rPr lang="en-US" sz="1400" dirty="0">
                <a:solidFill>
                  <a:srgbClr val="000000"/>
                </a:solidFill>
                <a:latin typeface="Calibri" panose="020F0502020204030204" pitchFamily="34" charset="0"/>
                <a:ea typeface="Calibri" panose="020F0502020204030204" pitchFamily="34" charset="0"/>
              </a:rPr>
              <a:t> </a:t>
            </a:r>
          </a:p>
          <a:p>
            <a:endParaRPr lang="en-US" sz="1400" dirty="0">
              <a:solidFill>
                <a:srgbClr val="000000"/>
              </a:solidFill>
              <a:latin typeface="Calibri" panose="020F0502020204030204" pitchFamily="34" charset="0"/>
              <a:ea typeface="Calibri" panose="020F0502020204030204" pitchFamily="34" charset="0"/>
            </a:endParaRPr>
          </a:p>
          <a:p>
            <a:r>
              <a:rPr lang="en-US" sz="1400" dirty="0">
                <a:solidFill>
                  <a:srgbClr val="000000"/>
                </a:solidFill>
                <a:latin typeface="Calibri" panose="020F0502020204030204" pitchFamily="34" charset="0"/>
                <a:ea typeface="Calibri" panose="020F0502020204030204" pitchFamily="34" charset="0"/>
              </a:rPr>
              <a:t>Focus: The accusative case &amp; present tense revision.</a:t>
            </a:r>
          </a:p>
          <a:p>
            <a:r>
              <a:rPr lang="en-US" sz="1400" dirty="0">
                <a:solidFill>
                  <a:srgbClr val="000000"/>
                </a:solidFill>
                <a:latin typeface="Calibri" panose="020F0502020204030204" pitchFamily="34" charset="0"/>
                <a:ea typeface="Calibri" panose="020F0502020204030204" pitchFamily="34" charset="0"/>
              </a:rPr>
              <a:t>Tasks :Learn 8 words: </a:t>
            </a:r>
            <a:r>
              <a:rPr lang="en-US" sz="1400" dirty="0" err="1">
                <a:solidFill>
                  <a:srgbClr val="000000"/>
                </a:solidFill>
                <a:latin typeface="Calibri" panose="020F0502020204030204" pitchFamily="34" charset="0"/>
                <a:ea typeface="Calibri" panose="020F0502020204030204" pitchFamily="34" charset="0"/>
              </a:rPr>
              <a:t>argentarius</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pecunia</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poeta</a:t>
            </a:r>
            <a:r>
              <a:rPr lang="en-US" sz="1400" dirty="0">
                <a:solidFill>
                  <a:srgbClr val="000000"/>
                </a:solidFill>
                <a:latin typeface="Calibri" panose="020F0502020204030204" pitchFamily="34" charset="0"/>
                <a:ea typeface="Calibri" panose="020F0502020204030204" pitchFamily="34" charset="0"/>
              </a:rPr>
              <a:t>, signum, </a:t>
            </a:r>
            <a:r>
              <a:rPr lang="en-US" sz="1400" dirty="0" err="1">
                <a:solidFill>
                  <a:srgbClr val="000000"/>
                </a:solidFill>
                <a:latin typeface="Calibri" panose="020F0502020204030204" pitchFamily="34" charset="0"/>
                <a:ea typeface="Calibri" panose="020F0502020204030204" pitchFamily="34" charset="0"/>
              </a:rPr>
              <a:t>vocat</a:t>
            </a:r>
            <a:r>
              <a:rPr lang="en-US" sz="1400" dirty="0">
                <a:solidFill>
                  <a:srgbClr val="000000"/>
                </a:solidFill>
                <a:latin typeface="Calibri" panose="020F0502020204030204" pitchFamily="34" charset="0"/>
                <a:ea typeface="Calibri" panose="020F0502020204030204" pitchFamily="34" charset="0"/>
              </a:rPr>
              <a:t>, reddit, agit, </a:t>
            </a:r>
            <a:r>
              <a:rPr lang="en-US" sz="1400" dirty="0" err="1">
                <a:solidFill>
                  <a:srgbClr val="000000"/>
                </a:solidFill>
                <a:latin typeface="Calibri" panose="020F0502020204030204" pitchFamily="34" charset="0"/>
                <a:ea typeface="Calibri" panose="020F0502020204030204" pitchFamily="34" charset="0"/>
              </a:rPr>
              <a:t>quaerit</a:t>
            </a:r>
            <a:r>
              <a:rPr lang="en-US" sz="1400" dirty="0">
                <a:solidFill>
                  <a:srgbClr val="000000"/>
                </a:solidFill>
                <a:latin typeface="Calibri" panose="020F0502020204030204" pitchFamily="34" charset="0"/>
                <a:ea typeface="Calibri" panose="020F0502020204030204" pitchFamily="34" charset="0"/>
              </a:rPr>
              <a:t>.</a:t>
            </a:r>
          </a:p>
          <a:p>
            <a:r>
              <a:rPr lang="en-US" sz="1400" dirty="0" err="1">
                <a:solidFill>
                  <a:srgbClr val="000000"/>
                </a:solidFill>
                <a:latin typeface="Calibri" panose="020F0502020204030204" pitchFamily="34" charset="0"/>
                <a:ea typeface="Calibri" panose="020F0502020204030204" pitchFamily="34" charset="0"/>
              </a:rPr>
              <a:t>Translate:Poeta</a:t>
            </a:r>
            <a:r>
              <a:rPr lang="en-US" sz="1400" dirty="0">
                <a:solidFill>
                  <a:srgbClr val="000000"/>
                </a:solidFill>
                <a:latin typeface="Calibri" panose="020F0502020204030204" pitchFamily="34" charset="0"/>
                <a:ea typeface="Calibri" panose="020F0502020204030204" pitchFamily="34" charset="0"/>
              </a:rPr>
              <a:t> signum </a:t>
            </a:r>
            <a:r>
              <a:rPr lang="en-US" sz="1400" dirty="0" err="1">
                <a:solidFill>
                  <a:srgbClr val="000000"/>
                </a:solidFill>
                <a:latin typeface="Calibri" panose="020F0502020204030204" pitchFamily="34" charset="0"/>
                <a:ea typeface="Calibri" panose="020F0502020204030204" pitchFamily="34" charset="0"/>
              </a:rPr>
              <a:t>videt</a:t>
            </a:r>
            <a:r>
              <a:rPr lang="en-US" sz="1400" dirty="0">
                <a:solidFill>
                  <a:srgbClr val="000000"/>
                </a:solidFill>
                <a:latin typeface="Calibri" panose="020F0502020204030204" pitchFamily="34" charset="0"/>
                <a:ea typeface="Calibri" panose="020F0502020204030204" pitchFamily="34" charset="0"/>
              </a:rPr>
              <a:t> et </a:t>
            </a:r>
            <a:r>
              <a:rPr lang="en-US" sz="1400" dirty="0" err="1">
                <a:solidFill>
                  <a:srgbClr val="000000"/>
                </a:solidFill>
                <a:latin typeface="Calibri" panose="020F0502020204030204" pitchFamily="34" charset="0"/>
                <a:ea typeface="Calibri" panose="020F0502020204030204" pitchFamily="34" charset="0"/>
              </a:rPr>
              <a:t>pecuniam</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quaerit</a:t>
            </a:r>
            <a:r>
              <a:rPr lang="en-US" sz="1400" dirty="0">
                <a:solidFill>
                  <a:srgbClr val="000000"/>
                </a:solidFill>
                <a:latin typeface="Calibri" panose="020F0502020204030204" pitchFamily="34" charset="0"/>
                <a:ea typeface="Calibri" panose="020F0502020204030204" pitchFamily="34" charset="0"/>
              </a:rPr>
              <a:t>.</a:t>
            </a:r>
          </a:p>
          <a:p>
            <a:r>
              <a:rPr lang="en-US" sz="1400" dirty="0">
                <a:solidFill>
                  <a:srgbClr val="000000"/>
                </a:solidFill>
                <a:latin typeface="Calibri" panose="020F0502020204030204" pitchFamily="34" charset="0"/>
                <a:ea typeface="Calibri" panose="020F0502020204030204" pitchFamily="34" charset="0"/>
              </a:rPr>
              <a:t>Write 2 Latin sentences using </a:t>
            </a:r>
            <a:r>
              <a:rPr lang="en-US" sz="1400" dirty="0" err="1">
                <a:solidFill>
                  <a:srgbClr val="000000"/>
                </a:solidFill>
                <a:latin typeface="Calibri" panose="020F0502020204030204" pitchFamily="34" charset="0"/>
                <a:ea typeface="Calibri" panose="020F0502020204030204" pitchFamily="34" charset="0"/>
              </a:rPr>
              <a:t>mercator</a:t>
            </a:r>
            <a:r>
              <a:rPr lang="en-US" sz="1400" dirty="0">
                <a:solidFill>
                  <a:srgbClr val="000000"/>
                </a:solidFill>
                <a:latin typeface="Calibri" panose="020F0502020204030204" pitchFamily="34" charset="0"/>
                <a:ea typeface="Calibri" panose="020F0502020204030204" pitchFamily="34" charset="0"/>
              </a:rPr>
              <a:t> and </a:t>
            </a:r>
            <a:r>
              <a:rPr lang="en-US" sz="1400" dirty="0" err="1">
                <a:solidFill>
                  <a:srgbClr val="000000"/>
                </a:solidFill>
                <a:latin typeface="Calibri" panose="020F0502020204030204" pitchFamily="34" charset="0"/>
                <a:ea typeface="Calibri" panose="020F0502020204030204" pitchFamily="34" charset="0"/>
              </a:rPr>
              <a:t>argentarius</a:t>
            </a:r>
            <a:r>
              <a:rPr lang="en-US" sz="1400" dirty="0">
                <a:solidFill>
                  <a:srgbClr val="000000"/>
                </a:solidFill>
                <a:latin typeface="Calibri" panose="020F0502020204030204" pitchFamily="34" charset="0"/>
                <a:ea typeface="Calibri" panose="020F0502020204030204" pitchFamily="34" charset="0"/>
              </a:rPr>
              <a:t>.</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471568"/>
            <a:ext cx="4736212" cy="649944"/>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Week 4: </a:t>
            </a:r>
            <a:r>
              <a:rPr lang="en-US" sz="1400" dirty="0">
                <a:solidFill>
                  <a:srgbClr val="000000"/>
                </a:solidFill>
                <a:effectLst/>
                <a:latin typeface="Calibri" panose="020F0502020204030204" pitchFamily="34" charset="0"/>
                <a:ea typeface="Calibri" panose="020F0502020204030204" pitchFamily="34" charset="0"/>
              </a:rPr>
              <a:t>Learn 8 words: </a:t>
            </a:r>
            <a:r>
              <a:rPr lang="en-US" sz="1400" dirty="0" err="1">
                <a:solidFill>
                  <a:srgbClr val="000000"/>
                </a:solidFill>
                <a:effectLst/>
                <a:latin typeface="Calibri" panose="020F0502020204030204" pitchFamily="34" charset="0"/>
                <a:ea typeface="Calibri" panose="020F0502020204030204" pitchFamily="34" charset="0"/>
              </a:rPr>
              <a:t>iuvenis</a:t>
            </a:r>
            <a:r>
              <a:rPr lang="en-US" sz="1400" dirty="0">
                <a:solidFill>
                  <a:srgbClr val="000000"/>
                </a:solidFill>
                <a:effectLst/>
                <a:latin typeface="Calibri" panose="020F0502020204030204" pitchFamily="34" charset="0"/>
                <a:ea typeface="Calibri" panose="020F0502020204030204" pitchFamily="34" charset="0"/>
              </a:rPr>
              <a:t>, senex, </a:t>
            </a:r>
            <a:r>
              <a:rPr lang="en-US" sz="1400" dirty="0" err="1">
                <a:solidFill>
                  <a:srgbClr val="000000"/>
                </a:solidFill>
                <a:effectLst/>
                <a:latin typeface="Calibri" panose="020F0502020204030204" pitchFamily="34" charset="0"/>
                <a:ea typeface="Calibri" panose="020F0502020204030204" pitchFamily="34" charset="0"/>
              </a:rPr>
              <a:t>femina</a:t>
            </a:r>
            <a:r>
              <a:rPr lang="en-US" sz="1400" dirty="0">
                <a:solidFill>
                  <a:srgbClr val="000000"/>
                </a:solidFill>
                <a:effectLst/>
                <a:latin typeface="Calibri" panose="020F0502020204030204" pitchFamily="34" charset="0"/>
                <a:ea typeface="Calibri" panose="020F0502020204030204" pitchFamily="34" charset="0"/>
              </a:rPr>
              <a:t>, clamor, </a:t>
            </a:r>
            <a:r>
              <a:rPr lang="en-US" sz="1400" dirty="0" err="1">
                <a:solidFill>
                  <a:srgbClr val="000000"/>
                </a:solidFill>
                <a:effectLst/>
                <a:latin typeface="Calibri" panose="020F0502020204030204" pitchFamily="34" charset="0"/>
                <a:ea typeface="Calibri" panose="020F0502020204030204" pitchFamily="34" charset="0"/>
              </a:rPr>
              <a:t>turba</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currit</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venit</a:t>
            </a:r>
            <a:r>
              <a:rPr lang="en-US" sz="1400" dirty="0">
                <a:solidFill>
                  <a:srgbClr val="000000"/>
                </a:solidFill>
                <a:effectLst/>
                <a:latin typeface="Calibri" panose="020F0502020204030204" pitchFamily="34" charset="0"/>
                <a:ea typeface="Calibri" panose="020F0502020204030204" pitchFamily="34" charset="0"/>
              </a:rPr>
              <a:t>, audit.</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790443"/>
            <a:ext cx="4736212" cy="1281627"/>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Week 5: </a:t>
            </a:r>
            <a:r>
              <a:rPr lang="en-US" sz="1400" dirty="0">
                <a:solidFill>
                  <a:srgbClr val="000000"/>
                </a:solidFill>
                <a:effectLst/>
                <a:latin typeface="Calibri" panose="020F0502020204030204" pitchFamily="34" charset="0"/>
                <a:ea typeface="Calibri" panose="020F0502020204030204" pitchFamily="34" charset="0"/>
              </a:rPr>
              <a:t>Copy and learn 10 new Latin words: </a:t>
            </a:r>
            <a:r>
              <a:rPr lang="en-US" sz="1400" dirty="0" err="1">
                <a:solidFill>
                  <a:srgbClr val="000000"/>
                </a:solidFill>
                <a:effectLst/>
                <a:latin typeface="Calibri" panose="020F0502020204030204" pitchFamily="34" charset="0"/>
                <a:ea typeface="Calibri" panose="020F0502020204030204" pitchFamily="34" charset="0"/>
              </a:rPr>
              <a:t>Caecilius</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Metella</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servus</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canis</a:t>
            </a:r>
            <a:r>
              <a:rPr lang="en-US" sz="1400" dirty="0">
                <a:solidFill>
                  <a:srgbClr val="000000"/>
                </a:solidFill>
                <a:effectLst/>
                <a:latin typeface="Calibri" panose="020F0502020204030204" pitchFamily="34" charset="0"/>
                <a:ea typeface="Calibri" panose="020F0502020204030204" pitchFamily="34" charset="0"/>
              </a:rPr>
              <a:t>, in, </a:t>
            </a:r>
            <a:r>
              <a:rPr lang="en-US" sz="1400" dirty="0" err="1">
                <a:solidFill>
                  <a:srgbClr val="000000"/>
                </a:solidFill>
                <a:effectLst/>
                <a:latin typeface="Calibri" panose="020F0502020204030204" pitchFamily="34" charset="0"/>
                <a:ea typeface="Calibri" panose="020F0502020204030204" pitchFamily="34" charset="0"/>
              </a:rPr>
              <a:t>est</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laborat</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sedet</a:t>
            </a:r>
            <a:r>
              <a:rPr lang="en-US" sz="1400" dirty="0">
                <a:solidFill>
                  <a:srgbClr val="000000"/>
                </a:solidFill>
                <a:effectLst/>
                <a:latin typeface="Calibri" panose="020F0502020204030204" pitchFamily="34" charset="0"/>
                <a:ea typeface="Calibri" panose="020F0502020204030204" pitchFamily="34" charset="0"/>
              </a:rPr>
              <a:t>, </a:t>
            </a:r>
            <a:r>
              <a:rPr lang="en-US" sz="1400" dirty="0" err="1">
                <a:solidFill>
                  <a:srgbClr val="000000"/>
                </a:solidFill>
                <a:effectLst/>
                <a:latin typeface="Calibri" panose="020F0502020204030204" pitchFamily="34" charset="0"/>
                <a:ea typeface="Calibri" panose="020F0502020204030204" pitchFamily="34" charset="0"/>
              </a:rPr>
              <a:t>dormit</a:t>
            </a:r>
            <a:r>
              <a:rPr lang="en-US" sz="1400" dirty="0">
                <a:solidFill>
                  <a:srgbClr val="000000"/>
                </a:solidFill>
                <a:effectLst/>
                <a:latin typeface="Calibri" panose="020F0502020204030204" pitchFamily="34" charset="0"/>
                <a:ea typeface="Calibri" panose="020F0502020204030204" pitchFamily="34" charset="0"/>
              </a:rPr>
              <a:t>, tablinum.</a:t>
            </a:r>
          </a:p>
          <a:p>
            <a:r>
              <a:rPr lang="en-US" sz="1400" dirty="0" err="1">
                <a:solidFill>
                  <a:srgbClr val="000000"/>
                </a:solidFill>
                <a:latin typeface="Calibri" panose="020F0502020204030204" pitchFamily="34" charset="0"/>
                <a:ea typeface="Calibri" panose="020F0502020204030204" pitchFamily="34" charset="0"/>
              </a:rPr>
              <a:t>Translate:Senes</a:t>
            </a:r>
            <a:r>
              <a:rPr lang="en-US" sz="1400" dirty="0">
                <a:solidFill>
                  <a:srgbClr val="000000"/>
                </a:solidFill>
                <a:latin typeface="Calibri" panose="020F0502020204030204" pitchFamily="34" charset="0"/>
                <a:ea typeface="Calibri" panose="020F0502020204030204" pitchFamily="34" charset="0"/>
              </a:rPr>
              <a:t> sedent, </a:t>
            </a:r>
            <a:r>
              <a:rPr lang="en-US" sz="1400" dirty="0" err="1">
                <a:solidFill>
                  <a:srgbClr val="000000"/>
                </a:solidFill>
                <a:latin typeface="Calibri" panose="020F0502020204030204" pitchFamily="34" charset="0"/>
                <a:ea typeface="Calibri" panose="020F0502020204030204" pitchFamily="34" charset="0"/>
              </a:rPr>
              <a:t>iuvenes</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currunt</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Feminae</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clamorem</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audiunt</a:t>
            </a:r>
            <a:r>
              <a:rPr lang="en-US" sz="1400" dirty="0">
                <a:solidFill>
                  <a:srgbClr val="000000"/>
                </a:solidFill>
                <a:latin typeface="Calibri" panose="020F0502020204030204" pitchFamily="34" charset="0"/>
                <a:ea typeface="Calibri" panose="020F0502020204030204" pitchFamily="34" charset="0"/>
              </a:rPr>
              <a:t>.</a:t>
            </a:r>
            <a:br>
              <a:rPr lang="en-US" sz="1400" dirty="0">
                <a:solidFill>
                  <a:srgbClr val="000000"/>
                </a:solidFill>
                <a:latin typeface="Calibri" panose="020F0502020204030204" pitchFamily="34" charset="0"/>
                <a:ea typeface="Calibri" panose="020F0502020204030204" pitchFamily="34" charset="0"/>
              </a:rPr>
            </a:br>
            <a:r>
              <a:rPr lang="en-US" sz="1400" dirty="0">
                <a:solidFill>
                  <a:srgbClr val="000000"/>
                </a:solidFill>
                <a:latin typeface="Calibri" panose="020F0502020204030204" pitchFamily="34" charset="0"/>
                <a:ea typeface="Calibri" panose="020F0502020204030204" pitchFamily="34" charset="0"/>
              </a:rPr>
              <a:t>Change the sentences so the subjects are singular or plural correctly.</a:t>
            </a:r>
            <a:endParaRPr lang="en-GB" sz="1400" dirty="0">
              <a:solidFill>
                <a:srgbClr val="000000"/>
              </a:solidFill>
              <a:latin typeface="Calibri" panose="020F0502020204030204" pitchFamily="34" charset="0"/>
              <a:ea typeface="Calibri" panose="020F0502020204030204" pitchFamily="34" charset="0"/>
            </a:endParaRPr>
          </a:p>
          <a:p>
            <a:endParaRPr lang="en-US" sz="1400"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412228"/>
            <a:ext cx="4736212" cy="1281627"/>
          </a:xfrm>
          <a:prstGeom prst="rect">
            <a:avLst/>
          </a:prstGeom>
          <a:noFill/>
          <a:ln w="12700">
            <a:solidFill>
              <a:srgbClr val="000000"/>
            </a:solidFill>
            <a:prstDash val="solid"/>
          </a:ln>
        </p:spPr>
        <p:txBody>
          <a:bodyPr wrap="square" lIns="0" tIns="0" rIns="0" bIns="0" rtlCol="0">
            <a:noAutofit/>
          </a:bodyPr>
          <a:lstStyle/>
          <a:p>
            <a:r>
              <a:rPr lang="en-US" sz="1400"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a:t>
            </a:r>
            <a:r>
              <a:rPr lang="en-US" sz="1400" b="1" dirty="0">
                <a:solidFill>
                  <a:srgbClr val="000000"/>
                </a:solidFill>
                <a:latin typeface="Calibri" panose="020F0502020204030204" pitchFamily="34" charset="0"/>
                <a:ea typeface="Calibri" panose="020F0502020204030204" pitchFamily="34" charset="0"/>
              </a:rPr>
              <a:t>6:</a:t>
            </a:r>
          </a:p>
          <a:p>
            <a:endParaRPr lang="en-US" sz="1400" dirty="0">
              <a:solidFill>
                <a:srgbClr val="000000"/>
              </a:solidFill>
              <a:latin typeface="Calibri" panose="020F0502020204030204" pitchFamily="34" charset="0"/>
              <a:ea typeface="Calibri" panose="020F0502020204030204" pitchFamily="34" charset="0"/>
            </a:endParaRPr>
          </a:p>
          <a:p>
            <a:r>
              <a:rPr lang="en-US" sz="1400" dirty="0">
                <a:solidFill>
                  <a:srgbClr val="000000"/>
                </a:solidFill>
                <a:latin typeface="Calibri" panose="020F0502020204030204" pitchFamily="34" charset="0"/>
                <a:ea typeface="Calibri" panose="020F0502020204030204" pitchFamily="34" charset="0"/>
              </a:rPr>
              <a:t>Translate: </a:t>
            </a:r>
            <a:r>
              <a:rPr lang="en-US" sz="1400" dirty="0" err="1">
                <a:solidFill>
                  <a:srgbClr val="000000"/>
                </a:solidFill>
                <a:latin typeface="Calibri" panose="020F0502020204030204" pitchFamily="34" charset="0"/>
                <a:ea typeface="Calibri" panose="020F0502020204030204" pitchFamily="34" charset="0"/>
              </a:rPr>
              <a:t>Caecilius</a:t>
            </a:r>
            <a:r>
              <a:rPr lang="en-US" sz="1400" dirty="0">
                <a:solidFill>
                  <a:srgbClr val="000000"/>
                </a:solidFill>
                <a:latin typeface="Calibri" panose="020F0502020204030204" pitchFamily="34" charset="0"/>
                <a:ea typeface="Calibri" panose="020F0502020204030204" pitchFamily="34" charset="0"/>
              </a:rPr>
              <a:t> in </a:t>
            </a:r>
            <a:r>
              <a:rPr lang="en-US" sz="1400" dirty="0" err="1">
                <a:solidFill>
                  <a:srgbClr val="000000"/>
                </a:solidFill>
                <a:latin typeface="Calibri" panose="020F0502020204030204" pitchFamily="34" charset="0"/>
                <a:ea typeface="Calibri" panose="020F0502020204030204" pitchFamily="34" charset="0"/>
              </a:rPr>
              <a:t>tablino</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scribit</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Metella</a:t>
            </a:r>
            <a:r>
              <a:rPr lang="en-US" sz="1400" dirty="0">
                <a:solidFill>
                  <a:srgbClr val="000000"/>
                </a:solidFill>
                <a:latin typeface="Calibri" panose="020F0502020204030204" pitchFamily="34" charset="0"/>
                <a:ea typeface="Calibri" panose="020F0502020204030204" pitchFamily="34" charset="0"/>
              </a:rPr>
              <a:t> in atrio </a:t>
            </a:r>
            <a:r>
              <a:rPr lang="en-US" sz="1400" dirty="0" err="1">
                <a:solidFill>
                  <a:srgbClr val="000000"/>
                </a:solidFill>
                <a:latin typeface="Calibri" panose="020F0502020204030204" pitchFamily="34" charset="0"/>
                <a:ea typeface="Calibri" panose="020F0502020204030204" pitchFamily="34" charset="0"/>
              </a:rPr>
              <a:t>sedet</a:t>
            </a:r>
            <a:r>
              <a:rPr lang="en-US" sz="1400" dirty="0">
                <a:solidFill>
                  <a:srgbClr val="000000"/>
                </a:solidFill>
                <a:latin typeface="Calibri" panose="020F0502020204030204" pitchFamily="34" charset="0"/>
                <a:ea typeface="Calibri" panose="020F0502020204030204" pitchFamily="34" charset="0"/>
              </a:rPr>
              <a:t>.</a:t>
            </a:r>
          </a:p>
          <a:p>
            <a:r>
              <a:rPr lang="en-US" sz="1400" dirty="0">
                <a:solidFill>
                  <a:srgbClr val="000000"/>
                </a:solidFill>
                <a:latin typeface="Calibri" panose="020F0502020204030204" pitchFamily="34" charset="0"/>
                <a:ea typeface="Calibri" panose="020F0502020204030204" pitchFamily="34" charset="0"/>
              </a:rPr>
              <a:t>Write 3 simple Latin sentences about a family (use in + noun).</a:t>
            </a:r>
            <a:endParaRPr lang="en-US" sz="1400" dirty="0">
              <a:solidFill>
                <a:srgbClr val="000000"/>
              </a:solidFill>
              <a:latin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44373" y="3835255"/>
            <a:ext cx="4736212" cy="786698"/>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a:t>
            </a:r>
            <a:r>
              <a:rPr lang="en-US" sz="1400" b="1" dirty="0">
                <a:solidFill>
                  <a:srgbClr val="000000"/>
                </a:solidFill>
                <a:latin typeface="Calibri" panose="020F0502020204030204" pitchFamily="34" charset="0"/>
                <a:ea typeface="Calibri" panose="020F0502020204030204" pitchFamily="34" charset="0"/>
              </a:rPr>
              <a:t>7 </a:t>
            </a:r>
            <a:r>
              <a:rPr lang="en-US" sz="1400" dirty="0">
                <a:solidFill>
                  <a:srgbClr val="000000"/>
                </a:solidFill>
                <a:latin typeface="Calibri" panose="020F0502020204030204" pitchFamily="34" charset="0"/>
                <a:ea typeface="Calibri" panose="020F0502020204030204" pitchFamily="34" charset="0"/>
              </a:rPr>
              <a:t>: Revision for T1 Assessment</a:t>
            </a:r>
            <a:endParaRPr lang="en-GB" sz="1400"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Key Vocabulary</a:t>
            </a:r>
            <a:r>
              <a:rPr lang="en-US" sz="1400" dirty="0">
                <a:solidFill>
                  <a:srgbClr val="000000"/>
                </a:solidFill>
                <a:latin typeface="Calibri" panose="020F0502020204030204" pitchFamily="34" charset="0"/>
                <a:ea typeface="Calibri" panose="020F0502020204030204" pitchFamily="34" charset="0"/>
              </a:rPr>
              <a:t>: vita </a:t>
            </a:r>
            <a:r>
              <a:rPr lang="en-US" sz="1400" dirty="0" err="1">
                <a:solidFill>
                  <a:srgbClr val="000000"/>
                </a:solidFill>
                <a:latin typeface="Calibri" panose="020F0502020204030204" pitchFamily="34" charset="0"/>
                <a:ea typeface="Calibri" panose="020F0502020204030204" pitchFamily="34" charset="0"/>
              </a:rPr>
              <a:t>romana</a:t>
            </a:r>
            <a:r>
              <a:rPr lang="en-US" sz="1400" dirty="0">
                <a:solidFill>
                  <a:srgbClr val="000000"/>
                </a:solidFill>
                <a:latin typeface="Calibri" panose="020F0502020204030204" pitchFamily="34" charset="0"/>
                <a:ea typeface="Calibri" panose="020F0502020204030204" pitchFamily="34" charset="0"/>
              </a:rPr>
              <a:t>, villa / </a:t>
            </a:r>
            <a:r>
              <a:rPr lang="en-US" sz="1400" dirty="0" err="1">
                <a:solidFill>
                  <a:srgbClr val="000000"/>
                </a:solidFill>
                <a:latin typeface="Calibri" panose="020F0502020204030204" pitchFamily="34" charset="0"/>
                <a:ea typeface="Calibri" panose="020F0502020204030204" pitchFamily="34" charset="0"/>
              </a:rPr>
              <a:t>villam</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servus</a:t>
            </a:r>
            <a:r>
              <a:rPr lang="en-US" sz="1400" dirty="0">
                <a:solidFill>
                  <a:srgbClr val="000000"/>
                </a:solidFill>
                <a:latin typeface="Calibri" panose="020F0502020204030204" pitchFamily="34" charset="0"/>
                <a:ea typeface="Calibri" panose="020F0502020204030204" pitchFamily="34" charset="0"/>
              </a:rPr>
              <a:t> / </a:t>
            </a:r>
            <a:r>
              <a:rPr lang="en-US" sz="1400" dirty="0" err="1">
                <a:solidFill>
                  <a:srgbClr val="000000"/>
                </a:solidFill>
                <a:latin typeface="Calibri" panose="020F0502020204030204" pitchFamily="34" charset="0"/>
                <a:ea typeface="Calibri" panose="020F0502020204030204" pitchFamily="34" charset="0"/>
              </a:rPr>
              <a:t>servum</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Metella</a:t>
            </a:r>
            <a:r>
              <a:rPr lang="en-US" sz="1400" dirty="0">
                <a:solidFill>
                  <a:srgbClr val="000000"/>
                </a:solidFill>
                <a:latin typeface="Calibri" panose="020F0502020204030204" pitchFamily="34" charset="0"/>
                <a:ea typeface="Calibri" panose="020F0502020204030204" pitchFamily="34" charset="0"/>
              </a:rPr>
              <a:t> / </a:t>
            </a:r>
            <a:r>
              <a:rPr lang="en-US" sz="1400" dirty="0" err="1">
                <a:solidFill>
                  <a:srgbClr val="000000"/>
                </a:solidFill>
                <a:latin typeface="Calibri" panose="020F0502020204030204" pitchFamily="34" charset="0"/>
                <a:ea typeface="Calibri" panose="020F0502020204030204" pitchFamily="34" charset="0"/>
              </a:rPr>
              <a:t>Metellam</a:t>
            </a:r>
            <a:endParaRPr lang="en-US" sz="1400" dirty="0">
              <a:solidFill>
                <a:srgbClr val="000000"/>
              </a:solidFill>
              <a:latin typeface="Calibri" panose="020F0502020204030204" pitchFamily="34" charset="0"/>
              <a:ea typeface="Calibri" panose="020F0502020204030204" pitchFamily="34" charset="0"/>
            </a:endParaRPr>
          </a:p>
        </p:txBody>
      </p:sp>
      <p:sp>
        <p:nvSpPr>
          <p:cNvPr id="13" name="Textbox 33">
            <a:extLst>
              <a:ext uri="{FF2B5EF4-FFF2-40B4-BE49-F238E27FC236}">
                <a16:creationId xmlns:a16="http://schemas.microsoft.com/office/drawing/2014/main" id="{F859FBB5-D014-40E9-981E-0BCABBDD84C8}"/>
              </a:ext>
            </a:extLst>
          </p:cNvPr>
          <p:cNvSpPr txBox="1">
            <a:spLocks/>
          </p:cNvSpPr>
          <p:nvPr/>
        </p:nvSpPr>
        <p:spPr>
          <a:xfrm>
            <a:off x="5044373" y="4785930"/>
            <a:ext cx="4736212" cy="1281627"/>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a:t>
            </a:r>
            <a:r>
              <a:rPr lang="en-US" sz="1400" b="1" dirty="0">
                <a:solidFill>
                  <a:srgbClr val="000000"/>
                </a:solidFill>
                <a:latin typeface="Calibri" panose="020F0502020204030204" pitchFamily="34" charset="0"/>
                <a:ea typeface="Calibri" panose="020F0502020204030204" pitchFamily="34" charset="0"/>
              </a:rPr>
              <a:t>8: </a:t>
            </a:r>
            <a:r>
              <a:rPr lang="en-US" sz="1400" dirty="0">
                <a:solidFill>
                  <a:srgbClr val="000000"/>
                </a:solidFill>
                <a:latin typeface="Calibri" panose="020F0502020204030204" pitchFamily="34" charset="0"/>
                <a:ea typeface="Calibri" panose="020F0502020204030204" pitchFamily="34" charset="0"/>
              </a:rPr>
              <a:t>What can you say about cases and declensions? Give a few examples. </a:t>
            </a:r>
            <a:endParaRPr lang="en-GB" sz="14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5661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Create a design for the Flora and Fauna </a:t>
            </a:r>
            <a:r>
              <a:rPr lang="en-US" sz="1200">
                <a:solidFill>
                  <a:srgbClr val="000000"/>
                </a:solidFill>
                <a:latin typeface="Calibri" panose="020F0502020204030204" pitchFamily="34" charset="0"/>
                <a:ea typeface="Calibri" panose="020F0502020204030204" pitchFamily="34" charset="0"/>
              </a:rPr>
              <a:t>title page</a:t>
            </a:r>
            <a:endParaRPr lang="en-US" sz="1200"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Art and Design Year 8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On a PowerPoint slide, create a mood board of images from Rainforests</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br>
              <a:rPr lang="en-US" sz="1200" b="1" dirty="0">
                <a:solidFill>
                  <a:srgbClr val="000000"/>
                </a:solidFill>
                <a:latin typeface="Calibri" panose="020F0502020204030204" pitchFamily="34" charset="0"/>
                <a:ea typeface="Calibri" panose="020F0502020204030204" pitchFamily="34" charset="0"/>
              </a:rPr>
            </a:b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GB" sz="1200" dirty="0">
                <a:solidFill>
                  <a:srgbClr val="000000"/>
                </a:solidFill>
                <a:latin typeface="Calibri" panose="020F0502020204030204" pitchFamily="34" charset="0"/>
                <a:ea typeface="Calibri" panose="020F0502020204030204" pitchFamily="34" charset="0"/>
              </a:rPr>
              <a:t>Research the paintings of Henri Rousseau. Create a PowerPoint slide of images of his work. </a:t>
            </a:r>
            <a:endParaRPr lang="en-US" sz="1200"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Create a mood board of images of jungle animals.</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Make a careful drawing of one of the animals from your mood board that you completed last week. </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Create a mood board of images of lots of </a:t>
            </a:r>
            <a:r>
              <a:rPr lang="en-US" sz="1200" dirty="0" err="1">
                <a:solidFill>
                  <a:srgbClr val="000000"/>
                </a:solidFill>
                <a:latin typeface="Calibri" panose="020F0502020204030204" pitchFamily="34" charset="0"/>
                <a:ea typeface="Calibri" panose="020F0502020204030204" pitchFamily="34" charset="0"/>
              </a:rPr>
              <a:t>colourful</a:t>
            </a:r>
            <a:r>
              <a:rPr lang="en-US" sz="1200" dirty="0">
                <a:solidFill>
                  <a:srgbClr val="000000"/>
                </a:solidFill>
                <a:latin typeface="Calibri" panose="020F0502020204030204" pitchFamily="34" charset="0"/>
                <a:ea typeface="Calibri" panose="020F0502020204030204" pitchFamily="34" charset="0"/>
              </a:rPr>
              <a:t> insects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9" y="375367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br>
              <a:rPr lang="en-US" sz="1200" b="1" dirty="0">
                <a:solidFill>
                  <a:srgbClr val="000000"/>
                </a:solidFill>
                <a:latin typeface="Calibri" panose="020F0502020204030204" pitchFamily="34" charset="0"/>
                <a:ea typeface="Calibri" panose="020F0502020204030204" pitchFamily="34" charset="0"/>
              </a:rPr>
            </a:br>
            <a:br>
              <a:rPr lang="en-US" sz="1200" b="1"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Draw two of the insects from last week’s mood board</a:t>
            </a:r>
            <a:br>
              <a:rPr lang="en-US" sz="1200" dirty="0">
                <a:solidFill>
                  <a:srgbClr val="000000"/>
                </a:solidFill>
                <a:latin typeface="Calibri" panose="020F0502020204030204" pitchFamily="34" charset="0"/>
                <a:ea typeface="Calibri" panose="020F0502020204030204" pitchFamily="34" charset="0"/>
              </a:rPr>
            </a:br>
            <a:r>
              <a:rPr lang="en-US" sz="1200" b="1" dirty="0">
                <a:solidFill>
                  <a:srgbClr val="000000"/>
                </a:solidFill>
                <a:latin typeface="Calibri" panose="020F0502020204030204" pitchFamily="34" charset="0"/>
                <a:ea typeface="Calibri" panose="020F0502020204030204" pitchFamily="34" charset="0"/>
              </a:rPr>
              <a:t>I</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GB" sz="1200" dirty="0">
                <a:effectLst/>
                <a:latin typeface="Calibri" panose="020F0502020204030204" pitchFamily="34" charset="0"/>
                <a:ea typeface="Calibri" panose="020F0502020204030204" pitchFamily="34" charset="0"/>
                <a:cs typeface="Times New Roman" panose="02020603050405020304" pitchFamily="18" charset="0"/>
              </a:rPr>
              <a:t>Organic forms, tropical plants, pen and wash, mixed media, template, structure, shape, silhouette, flora, fauna, textured surface, repeating pattern</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13902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Drama- Year 8</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N/A</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a:t>
            </a:r>
            <a:r>
              <a:rPr lang="en-US" sz="1200" b="1" i="1" dirty="0">
                <a:solidFill>
                  <a:srgbClr val="000000"/>
                </a:solidFill>
                <a:latin typeface="Calibri" panose="020F0502020204030204" pitchFamily="34" charset="0"/>
                <a:ea typeface="Calibri" panose="020F0502020204030204" pitchFamily="34" charset="0"/>
              </a:rPr>
              <a:t>What skills and qualities should a lighting designer possess?</a:t>
            </a:r>
          </a:p>
          <a:p>
            <a:endParaRPr lang="en-US" sz="1200" b="1" i="1" dirty="0">
              <a:solidFill>
                <a:srgbClr val="000000"/>
              </a:solidFill>
              <a:latin typeface="Calibri" panose="020F0502020204030204" pitchFamily="34" charset="0"/>
              <a:ea typeface="Calibri" panose="020F0502020204030204" pitchFamily="34" charset="0"/>
            </a:endParaRPr>
          </a:p>
          <a:p>
            <a:r>
              <a:rPr lang="en-US" sz="1200" b="1" i="1" dirty="0">
                <a:solidFill>
                  <a:srgbClr val="000000"/>
                </a:solidFill>
                <a:latin typeface="Calibri" panose="020F0502020204030204" pitchFamily="34" charset="0"/>
                <a:ea typeface="Calibri" panose="020F0502020204030204" pitchFamily="34" charset="0"/>
              </a:rPr>
              <a:t>Type in to Google ‘working in the theatre: lighting design’ and watch the first 10 minutes of the video. From what you have seen, answer the question:</a:t>
            </a:r>
          </a:p>
          <a:p>
            <a:pPr marL="228600" indent="-228600">
              <a:buFont typeface="+mj-lt"/>
              <a:buAutoNum type="arabicPeriod"/>
            </a:pPr>
            <a:r>
              <a:rPr lang="en-US" sz="1200" dirty="0">
                <a:solidFill>
                  <a:srgbClr val="000000"/>
                </a:solidFill>
                <a:latin typeface="Calibri" panose="020F0502020204030204" pitchFamily="34" charset="0"/>
                <a:ea typeface="Calibri" panose="020F0502020204030204" pitchFamily="34" charset="0"/>
              </a:rPr>
              <a:t>What skills and qualities should a lighting designer possess?  Aim for 3 skills and 3 qualities. Tell me your answers in our next lesson.</a:t>
            </a:r>
            <a:endParaRPr lang="en-GB" sz="1000" dirty="0"/>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r>
              <a:rPr lang="en-US" sz="1200" b="1" i="1" dirty="0">
                <a:solidFill>
                  <a:srgbClr val="000000"/>
                </a:solidFill>
                <a:latin typeface="Calibri" panose="020F0502020204030204" pitchFamily="34" charset="0"/>
                <a:ea typeface="Calibri" panose="020F0502020204030204" pitchFamily="34" charset="0"/>
              </a:rPr>
              <a:t>Can you create you set design from Ernie’s Incredible </a:t>
            </a:r>
            <a:r>
              <a:rPr lang="en-US" sz="1200" b="1" i="1" dirty="0" err="1">
                <a:solidFill>
                  <a:srgbClr val="000000"/>
                </a:solidFill>
                <a:latin typeface="Calibri" panose="020F0502020204030204" pitchFamily="34" charset="0"/>
                <a:ea typeface="Calibri" panose="020F0502020204030204" pitchFamily="34" charset="0"/>
              </a:rPr>
              <a:t>Illucinations</a:t>
            </a:r>
            <a:r>
              <a:rPr lang="en-US" sz="1200" b="1" i="1" dirty="0">
                <a:solidFill>
                  <a:srgbClr val="000000"/>
                </a:solidFill>
                <a:latin typeface="Calibri" panose="020F0502020204030204" pitchFamily="34" charset="0"/>
                <a:ea typeface="Calibri" panose="020F0502020204030204" pitchFamily="34" charset="0"/>
              </a:rPr>
              <a:t>?</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In lesson, you designed a setting for the opening scene in Ernie’s Incredible </a:t>
            </a:r>
            <a:r>
              <a:rPr lang="en-US" sz="1200" dirty="0" err="1">
                <a:solidFill>
                  <a:srgbClr val="000000"/>
                </a:solidFill>
                <a:latin typeface="Calibri" panose="020F0502020204030204" pitchFamily="34" charset="0"/>
                <a:ea typeface="Calibri" panose="020F0502020204030204" pitchFamily="34" charset="0"/>
              </a:rPr>
              <a:t>Illucinations</a:t>
            </a:r>
            <a:r>
              <a:rPr lang="en-US" sz="1200" dirty="0">
                <a:solidFill>
                  <a:srgbClr val="000000"/>
                </a:solidFill>
                <a:latin typeface="Calibri" panose="020F0502020204030204" pitchFamily="34" charset="0"/>
                <a:ea typeface="Calibri" panose="020F0502020204030204" pitchFamily="34" charset="0"/>
              </a:rPr>
              <a:t>. </a:t>
            </a:r>
            <a:r>
              <a:rPr lang="en-US" sz="1200" b="1" dirty="0">
                <a:solidFill>
                  <a:srgbClr val="000000"/>
                </a:solidFill>
                <a:latin typeface="Calibri" panose="020F0502020204030204" pitchFamily="34" charset="0"/>
                <a:ea typeface="Calibri" panose="020F0502020204030204" pitchFamily="34" charset="0"/>
              </a:rPr>
              <a:t>Can you now create this setting using any materials you have at home? </a:t>
            </a:r>
            <a:r>
              <a:rPr lang="en-US" sz="1200" dirty="0">
                <a:solidFill>
                  <a:srgbClr val="000000"/>
                </a:solidFill>
                <a:latin typeface="Calibri" panose="020F0502020204030204" pitchFamily="34" charset="0"/>
                <a:ea typeface="Calibri" panose="020F0502020204030204" pitchFamily="34" charset="0"/>
              </a:rPr>
              <a:t>Bring this in next lesson and I will give you 10 praise points. </a:t>
            </a:r>
            <a:endParaRPr lang="en-US" sz="1200" i="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What makes an effective soundscape?</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Using your knowledge acquired from the lesson, </a:t>
            </a:r>
            <a:r>
              <a:rPr lang="en-US" sz="1200" b="1" dirty="0">
                <a:solidFill>
                  <a:srgbClr val="000000"/>
                </a:solidFill>
                <a:latin typeface="Calibri" panose="020F0502020204030204" pitchFamily="34" charset="0"/>
                <a:ea typeface="Calibri" panose="020F0502020204030204" pitchFamily="34" charset="0"/>
              </a:rPr>
              <a:t>write a paragraph on what makes an effective soundscape. </a:t>
            </a:r>
            <a:r>
              <a:rPr lang="en-US" sz="1200" dirty="0">
                <a:solidFill>
                  <a:srgbClr val="000000"/>
                </a:solidFill>
                <a:latin typeface="Calibri" panose="020F0502020204030204" pitchFamily="34" charset="0"/>
                <a:ea typeface="Calibri" panose="020F0502020204030204" pitchFamily="34" charset="0"/>
              </a:rPr>
              <a:t>Bring this to next lesson.</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a:t>
            </a:r>
            <a:r>
              <a:rPr lang="en-US" sz="1200" b="1" i="1" dirty="0">
                <a:solidFill>
                  <a:srgbClr val="000000"/>
                </a:solidFill>
                <a:latin typeface="Calibri" panose="020F0502020204030204" pitchFamily="34" charset="0"/>
                <a:ea typeface="Calibri" panose="020F0502020204030204" pitchFamily="34" charset="0"/>
              </a:rPr>
              <a:t>What sort of costume will Ernie have?</a:t>
            </a:r>
          </a:p>
          <a:p>
            <a:pPr>
              <a:spcBef>
                <a:spcPts val="1390"/>
              </a:spcBef>
              <a:tabLst>
                <a:tab pos="251460" algn="l"/>
              </a:tabLst>
            </a:pPr>
            <a:r>
              <a:rPr lang="en-US" sz="1200" i="1" dirty="0">
                <a:solidFill>
                  <a:srgbClr val="000000"/>
                </a:solidFill>
                <a:latin typeface="Calibri" panose="020F0502020204030204" pitchFamily="34" charset="0"/>
                <a:ea typeface="Calibri" panose="020F0502020204030204" pitchFamily="34" charset="0"/>
              </a:rPr>
              <a:t>Now that we have started to read Ernie’s Incredible </a:t>
            </a:r>
            <a:r>
              <a:rPr lang="en-US" sz="1200" i="1" dirty="0" err="1">
                <a:solidFill>
                  <a:srgbClr val="000000"/>
                </a:solidFill>
                <a:latin typeface="Calibri" panose="020F0502020204030204" pitchFamily="34" charset="0"/>
                <a:ea typeface="Calibri" panose="020F0502020204030204" pitchFamily="34" charset="0"/>
              </a:rPr>
              <a:t>Illucinations</a:t>
            </a:r>
            <a:r>
              <a:rPr lang="en-US" sz="1200" i="1" dirty="0">
                <a:solidFill>
                  <a:srgbClr val="000000"/>
                </a:solidFill>
                <a:latin typeface="Calibri" panose="020F0502020204030204" pitchFamily="34" charset="0"/>
                <a:ea typeface="Calibri" panose="020F0502020204030204" pitchFamily="34" charset="0"/>
              </a:rPr>
              <a:t>, using what you have learnt about costume design</a:t>
            </a:r>
            <a:r>
              <a:rPr lang="en-US" sz="1200" b="1" i="1" dirty="0">
                <a:solidFill>
                  <a:srgbClr val="000000"/>
                </a:solidFill>
                <a:latin typeface="Calibri" panose="020F0502020204030204" pitchFamily="34" charset="0"/>
                <a:ea typeface="Calibri" panose="020F0502020204030204" pitchFamily="34" charset="0"/>
              </a:rPr>
              <a:t>, design a costume for the main character Ernie. </a:t>
            </a:r>
            <a:r>
              <a:rPr lang="en-US" sz="1200" i="1" dirty="0">
                <a:solidFill>
                  <a:srgbClr val="000000"/>
                </a:solidFill>
                <a:latin typeface="Calibri" panose="020F0502020204030204" pitchFamily="34" charset="0"/>
                <a:ea typeface="Calibri" panose="020F0502020204030204" pitchFamily="34" charset="0"/>
              </a:rPr>
              <a:t>He is approximately 11 years old.</a:t>
            </a:r>
          </a:p>
          <a:p>
            <a:r>
              <a:rPr lang="en-US" sz="1200" b="1" dirty="0">
                <a:solidFill>
                  <a:srgbClr val="000000"/>
                </a:solidFill>
                <a:latin typeface="Calibri" panose="020F0502020204030204" pitchFamily="34" charset="0"/>
                <a:ea typeface="Calibri" panose="020F0502020204030204" pitchFamily="34" charset="0"/>
              </a:rPr>
              <a:t> </a:t>
            </a: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 </a:t>
            </a:r>
            <a:r>
              <a:rPr lang="en-US" sz="1200" b="1" i="1" dirty="0">
                <a:solidFill>
                  <a:srgbClr val="000000"/>
                </a:solidFill>
                <a:latin typeface="Calibri" panose="020F0502020204030204" pitchFamily="34" charset="0"/>
                <a:ea typeface="Calibri" panose="020F0502020204030204" pitchFamily="34" charset="0"/>
              </a:rPr>
              <a:t>How can I prepare for my assessment?</a:t>
            </a:r>
          </a:p>
          <a:p>
            <a:endParaRPr lang="en-US" sz="1200" b="1" i="1" dirty="0">
              <a:solidFill>
                <a:srgbClr val="000000"/>
              </a:solidFill>
              <a:latin typeface="Calibri" panose="020F0502020204030204" pitchFamily="34" charset="0"/>
              <a:ea typeface="Calibri" panose="020F0502020204030204" pitchFamily="34" charset="0"/>
            </a:endParaRPr>
          </a:p>
          <a:p>
            <a:r>
              <a:rPr lang="en-US" sz="1200" b="1" i="1" dirty="0">
                <a:solidFill>
                  <a:srgbClr val="000000"/>
                </a:solidFill>
                <a:latin typeface="Calibri" panose="020F0502020204030204" pitchFamily="34" charset="0"/>
                <a:ea typeface="Calibri" panose="020F0502020204030204" pitchFamily="34" charset="0"/>
              </a:rPr>
              <a:t>Revise for your assessment next week by typing in to Google ‘GCSE Drama AQA BBC Bitesize.’ </a:t>
            </a:r>
          </a:p>
          <a:p>
            <a:r>
              <a:rPr lang="en-US" sz="1200" i="1" dirty="0">
                <a:solidFill>
                  <a:srgbClr val="000000"/>
                </a:solidFill>
                <a:latin typeface="Calibri" panose="020F0502020204030204" pitchFamily="34" charset="0"/>
                <a:ea typeface="Calibri" panose="020F0502020204030204" pitchFamily="34" charset="0"/>
              </a:rPr>
              <a:t>Scroll down until you see ‘theatre design’ and work your way through each element.</a:t>
            </a:r>
            <a:endParaRPr lang="en-GB" sz="1000" i="1" dirty="0"/>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Technical theatre, lighting design, set design, sound design, </a:t>
            </a:r>
            <a:r>
              <a:rPr lang="en-US" sz="1200" b="1">
                <a:solidFill>
                  <a:srgbClr val="000000"/>
                </a:solidFill>
                <a:latin typeface="Calibri" panose="020F0502020204030204" pitchFamily="34" charset="0"/>
                <a:ea typeface="Calibri" panose="020F0502020204030204" pitchFamily="34" charset="0"/>
              </a:rPr>
              <a:t>costume design</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9282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Year 8 </a:t>
            </a:r>
            <a:r>
              <a:rPr lang="en-GB" sz="2400">
                <a:solidFill>
                  <a:schemeClr val="bg1"/>
                </a:solidFill>
              </a:rPr>
              <a:t>Music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2:</a:t>
            </a: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Watch the clips and read the information about Gershwin's </a:t>
            </a:r>
            <a:r>
              <a:rPr kumimoji="0" lang="en-US" sz="900" b="1" i="1" u="none" strike="noStrike" kern="1200" cap="none" spc="0" normalizeH="0" baseline="0" noProof="0" dirty="0">
                <a:ln>
                  <a:noFill/>
                </a:ln>
                <a:solidFill>
                  <a:prstClr val="black"/>
                </a:solidFill>
                <a:effectLst/>
                <a:uLnTx/>
                <a:uFillTx/>
                <a:latin typeface="Calibri" panose="020F0502020204030204"/>
                <a:ea typeface="Calibri"/>
                <a:cs typeface="Calibri"/>
              </a:rPr>
              <a:t>Rhapsody in Blue</a:t>
            </a:r>
            <a:br>
              <a:rPr kumimoji="0" lang="en-US" sz="900" b="1" i="1" u="none" strike="noStrike" kern="1200" cap="none" spc="0" normalizeH="0" baseline="0" noProof="0" dirty="0">
                <a:ln>
                  <a:noFill/>
                </a:ln>
                <a:solidFill>
                  <a:prstClr val="black"/>
                </a:solidFill>
                <a:effectLst/>
                <a:uLnTx/>
                <a:uFillTx/>
                <a:latin typeface="Calibri" panose="020F0502020204030204"/>
                <a:ea typeface="Calibri"/>
                <a:cs typeface="Calibri"/>
              </a:rPr>
            </a:br>
            <a:endParaRPr kumimoji="0" lang="en-GB" sz="9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90170" marR="0" lvl="0" indent="0" algn="l" defTabSz="457200" rtl="0" eaLnBrk="1" fontAlgn="auto" latinLnBrk="0" hangingPunct="1">
              <a:lnSpc>
                <a:spcPct val="100000"/>
              </a:lnSpc>
              <a:spcBef>
                <a:spcPts val="0"/>
              </a:spcBef>
              <a:spcAft>
                <a:spcPts val="0"/>
              </a:spcAft>
              <a:buClrTx/>
              <a:buSzTx/>
              <a:buFontTx/>
              <a:buNone/>
              <a:tabLst>
                <a:tab pos="251460" algn="l"/>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Calibri" panose="020F0502020204030204"/>
                <a:cs typeface="Calibri" panose="020F0502020204030204"/>
                <a:hlinkClick r:id="rId2"/>
              </a:rPr>
              <a:t>https://www.bbc.co.uk/teach/ten-pieces/articles/zkcy6v4</a:t>
            </a:r>
            <a:r>
              <a:rPr kumimoji="0" lang="en-US" sz="900" b="0" i="0" u="none" strike="noStrike" kern="1200" cap="none" spc="0" normalizeH="0" baseline="0" noProof="0" dirty="0">
                <a:ln>
                  <a:noFill/>
                </a:ln>
                <a:solidFill>
                  <a:prstClr val="black"/>
                </a:solidFill>
                <a:effectLst/>
                <a:uLnTx/>
                <a:uFillTx/>
                <a:latin typeface="Aptos" panose="02110004020202020204"/>
                <a:ea typeface="Calibri" panose="020F0502020204030204"/>
                <a:cs typeface="Calibri" panose="020F0502020204030204"/>
              </a:rPr>
              <a:t> </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Be prepared to share your thoughts and ideas at the start of the next lesson</a:t>
            </a: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3:</a:t>
            </a:r>
          </a:p>
          <a:p>
            <a:pPr marL="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Watch the clips and read the information about Marianne von Martínez - </a:t>
            </a:r>
            <a:r>
              <a:rPr kumimoji="0" lang="en-US" sz="900" b="1" i="1" u="none" strike="noStrike" kern="1200" cap="none" spc="0" normalizeH="0" baseline="0" noProof="0" dirty="0">
                <a:ln>
                  <a:noFill/>
                </a:ln>
                <a:solidFill>
                  <a:prstClr val="black"/>
                </a:solidFill>
                <a:effectLst/>
                <a:uLnTx/>
                <a:uFillTx/>
                <a:latin typeface="Calibri" panose="020F0502020204030204"/>
                <a:ea typeface="Calibri"/>
                <a:cs typeface="Calibri"/>
              </a:rPr>
              <a:t>Overture</a:t>
            </a:r>
            <a:endParaRPr kumimoji="0" lang="en-GB" sz="9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0170" marR="0" lvl="0" indent="0" algn="l" defTabSz="457200" rtl="0" eaLnBrk="1" fontAlgn="auto" latinLnBrk="0" hangingPunct="1">
              <a:lnSpc>
                <a:spcPct val="100000"/>
              </a:lnSpc>
              <a:spcBef>
                <a:spcPts val="0"/>
              </a:spcBef>
              <a:spcAft>
                <a:spcPts val="0"/>
              </a:spcAft>
              <a:buClrTx/>
              <a:buSzTx/>
              <a:buFontTx/>
              <a:buNone/>
              <a:tabLst>
                <a:tab pos="251460" algn="l"/>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Calibri" panose="020F0502020204030204"/>
                <a:cs typeface="Calibri" panose="020F0502020204030204"/>
                <a:hlinkClick r:id="rId3"/>
              </a:rPr>
              <a:t>https://www.bbc.co.uk/teach/ten-pieces/articles/z6n3qyc</a:t>
            </a:r>
            <a:r>
              <a:rPr kumimoji="0" lang="en-US" sz="900" b="0" i="0" u="none" strike="noStrike" kern="1200" cap="none" spc="0" normalizeH="0" baseline="0" noProof="0" dirty="0">
                <a:ln>
                  <a:noFill/>
                </a:ln>
                <a:solidFill>
                  <a:prstClr val="black"/>
                </a:solidFill>
                <a:effectLst/>
                <a:uLnTx/>
                <a:uFillTx/>
                <a:latin typeface="Aptos" panose="02110004020202020204"/>
                <a:ea typeface="Calibri" panose="020F0502020204030204"/>
                <a:cs typeface="Calibri" panose="020F0502020204030204"/>
              </a:rPr>
              <a:t> </a:t>
            </a:r>
            <a:r>
              <a:rPr kumimoji="0" lang="en-US" sz="900" b="0" i="0" u="none" strike="noStrike" kern="1200" cap="none" spc="0" normalizeH="0" baseline="0" noProof="0" dirty="0">
                <a:ln>
                  <a:noFill/>
                </a:ln>
                <a:solidFill>
                  <a:prstClr val="black"/>
                </a:solidFill>
                <a:effectLst/>
                <a:uLnTx/>
                <a:uFillTx/>
                <a:latin typeface="Aptos"/>
                <a:ea typeface="Calibri"/>
                <a:cs typeface="+mn-cs"/>
              </a:rPr>
              <a:t> </a:t>
            </a:r>
            <a:endParaRPr kumimoji="0" lang="en-GB" sz="900" b="0" i="0" u="none" strike="noStrike" kern="1200" cap="none" spc="0" normalizeH="0" baseline="0" noProof="0" dirty="0">
              <a:ln>
                <a:noFill/>
              </a:ln>
              <a:solidFill>
                <a:prstClr val="black"/>
              </a:solidFill>
              <a:effectLst/>
              <a:uLnTx/>
              <a:uFillTx/>
              <a:latin typeface="Aptos"/>
              <a:ea typeface="Calibri" panose="020F0502020204030204" pitchFamily="34" charset="0"/>
              <a:cs typeface="+mn-cs"/>
            </a:endParaRP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Be prepared to share your thoughts and ideas at the start of the next lesson</a:t>
            </a: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4:</a:t>
            </a:r>
          </a:p>
          <a:p>
            <a:pPr marL="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Watch the clips and read the information about Gabriel Prokofiev - </a:t>
            </a:r>
            <a:r>
              <a:rPr kumimoji="0" lang="en-US" sz="900" b="1" i="1" u="none" strike="noStrike" kern="1200" cap="none" spc="0" normalizeH="0" baseline="0" noProof="0" dirty="0">
                <a:ln>
                  <a:noFill/>
                </a:ln>
                <a:solidFill>
                  <a:prstClr val="black"/>
                </a:solidFill>
                <a:effectLst/>
                <a:uLnTx/>
                <a:uFillTx/>
                <a:latin typeface="Calibri" panose="020F0502020204030204"/>
                <a:ea typeface="Calibri"/>
                <a:cs typeface="Calibri"/>
              </a:rPr>
              <a:t>Concerto for Turntables and Orchestra</a:t>
            </a:r>
            <a:endParaRPr kumimoji="0" lang="en-GB" sz="9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a:endParaRPr>
          </a:p>
          <a:p>
            <a:pPr marL="9017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Calibri" panose="020F0502020204030204"/>
                <a:cs typeface="Calibri" panose="020F0502020204030204"/>
                <a:hlinkClick r:id="rId4"/>
              </a:rPr>
              <a:t>https://www.bbc.co.uk/teach/ten-pieces/articles/z6vs2sg</a:t>
            </a:r>
            <a:r>
              <a:rPr kumimoji="0" lang="en-US" sz="900" b="0" i="0" u="none" strike="noStrike" kern="1200" cap="none" spc="0" normalizeH="0" baseline="0" noProof="0" dirty="0">
                <a:ln>
                  <a:noFill/>
                </a:ln>
                <a:solidFill>
                  <a:prstClr val="black"/>
                </a:solidFill>
                <a:effectLst/>
                <a:uLnTx/>
                <a:uFillTx/>
                <a:latin typeface="Aptos" panose="02110004020202020204"/>
                <a:ea typeface="Calibri" panose="020F0502020204030204"/>
                <a:cs typeface="Calibri" panose="020F0502020204030204"/>
              </a:rPr>
              <a:t> </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90170" marR="0" lvl="0" indent="0" algn="l" defTabSz="457200" rtl="0" eaLnBrk="1" fontAlgn="auto" latinLnBrk="0" hangingPunct="1">
              <a:lnSpc>
                <a:spcPct val="100000"/>
              </a:lnSpc>
              <a:spcBef>
                <a:spcPts val="139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Be prepared to share your thoughts and ideas at the start of the </a:t>
            </a:r>
            <a:r>
              <a:rPr kumimoji="0" lang="en-US" sz="900" b="1" i="0" u="none" strike="noStrike" kern="1200" cap="none" spc="0" normalizeH="0" baseline="0" noProof="0">
                <a:ln>
                  <a:noFill/>
                </a:ln>
                <a:solidFill>
                  <a:prstClr val="black"/>
                </a:solidFill>
                <a:effectLst/>
                <a:uLnTx/>
                <a:uFillTx/>
                <a:latin typeface="Calibri" panose="020F0502020204030204"/>
                <a:ea typeface="Calibri"/>
                <a:cs typeface="Calibri"/>
              </a:rPr>
              <a:t>next lesson</a:t>
            </a:r>
            <a:endParaRPr kumimoji="0" lang="en-GB" sz="90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5:</a:t>
            </a:r>
          </a:p>
          <a:p>
            <a:pPr marL="90170" marR="118745"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Calibri"/>
                <a:cs typeface="Calibri"/>
              </a:rPr>
              <a:t>Find 2 different recordings of the song </a:t>
            </a:r>
            <a:r>
              <a:rPr kumimoji="0" lang="en-US" sz="900" b="1" i="1" u="sng" strike="noStrike" kern="1200" cap="none" spc="0" normalizeH="0" baseline="0" noProof="0" dirty="0">
                <a:ln>
                  <a:noFill/>
                </a:ln>
                <a:solidFill>
                  <a:srgbClr val="000000"/>
                </a:solidFill>
                <a:effectLst/>
                <a:uLnTx/>
                <a:uFillTx/>
                <a:latin typeface="Calibri" panose="020F0502020204030204"/>
                <a:ea typeface="Calibri"/>
                <a:cs typeface="Calibri"/>
              </a:rPr>
              <a:t>Blue Suede Shoes</a:t>
            </a:r>
            <a:r>
              <a:rPr kumimoji="0" lang="en-US" sz="900" b="1" i="1" u="none" strike="noStrike" kern="1200" cap="none" spc="0" normalizeH="0" baseline="0" noProof="0" dirty="0">
                <a:ln>
                  <a:noFill/>
                </a:ln>
                <a:solidFill>
                  <a:srgbClr val="000000"/>
                </a:solidFill>
                <a:effectLst/>
                <a:uLnTx/>
                <a:uFillTx/>
                <a:latin typeface="Calibri" panose="020F0502020204030204"/>
                <a:ea typeface="Calibri"/>
                <a:cs typeface="Calibri"/>
              </a:rPr>
              <a:t>. </a:t>
            </a:r>
            <a:r>
              <a:rPr kumimoji="0" lang="en-US" sz="900" b="1" i="0" u="none" strike="noStrike" kern="1200" cap="none" spc="0" normalizeH="0" baseline="0" noProof="0" dirty="0">
                <a:ln>
                  <a:noFill/>
                </a:ln>
                <a:solidFill>
                  <a:srgbClr val="000000"/>
                </a:solidFill>
                <a:effectLst/>
                <a:uLnTx/>
                <a:uFillTx/>
                <a:latin typeface="Calibri" panose="020F0502020204030204"/>
                <a:ea typeface="Calibri"/>
                <a:cs typeface="Calibri"/>
              </a:rPr>
              <a:t>You can use YouTube or Spotify to find good quality tracks</a:t>
            </a:r>
            <a:endParaRPr kumimoji="0" lang="en-GB" sz="9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Calibri"/>
                <a:cs typeface="Calibri"/>
              </a:rPr>
              <a:t>How are they the same? How are they different?</a:t>
            </a:r>
            <a:endParaRPr kumimoji="0" lang="en-GB" sz="1050" b="0" i="0" u="none" strike="noStrike" kern="1200" cap="none" spc="0" normalizeH="0" baseline="0" noProof="0" dirty="0">
              <a:ln>
                <a:noFill/>
              </a:ln>
              <a:solidFill>
                <a:prstClr val="black"/>
              </a:solidFill>
              <a:effectLst/>
              <a:uLnTx/>
              <a:uFillTx/>
              <a:latin typeface="Aptos" panose="02110004020202020204"/>
              <a:ea typeface="+mn-ea"/>
              <a:cs typeface="+mn-cs"/>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 </a:t>
            </a:r>
            <a:r>
              <a:rPr lang="en-US" sz="1200" b="1" dirty="0" err="1">
                <a:solidFill>
                  <a:srgbClr val="000000"/>
                </a:solidFill>
                <a:latin typeface="Calibri" panose="020F0502020204030204" pitchFamily="34" charset="0"/>
                <a:ea typeface="Calibri" panose="020F0502020204030204" pitchFamily="34" charset="0"/>
              </a:rPr>
              <a:t>capella</a:t>
            </a:r>
            <a:r>
              <a:rPr lang="en-US" sz="1200" b="1" dirty="0">
                <a:solidFill>
                  <a:srgbClr val="000000"/>
                </a:solidFill>
                <a:latin typeface="Calibri" panose="020F0502020204030204" pitchFamily="34" charset="0"/>
                <a:ea typeface="Calibri" panose="020F0502020204030204" pitchFamily="34" charset="0"/>
              </a:rPr>
              <a:t>, rock &amp; roll, orchestra, vocals, timbre, jazz, concerto, overture, synthesizer</a:t>
            </a: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6:</a:t>
            </a:r>
          </a:p>
          <a:p>
            <a:pPr marL="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Calibri"/>
                <a:cs typeface="Calibri"/>
              </a:rPr>
              <a:t>Watch the following clip – </a:t>
            </a:r>
            <a:r>
              <a:rPr kumimoji="0" lang="en-US" sz="900" b="1" i="1" u="none" strike="noStrike" kern="1200" cap="none" spc="0" normalizeH="0" baseline="0" noProof="0" dirty="0">
                <a:ln>
                  <a:noFill/>
                </a:ln>
                <a:solidFill>
                  <a:srgbClr val="000000"/>
                </a:solidFill>
                <a:effectLst/>
                <a:uLnTx/>
                <a:uFillTx/>
                <a:latin typeface="Calibri" panose="020F0502020204030204"/>
                <a:ea typeface="Calibri"/>
                <a:cs typeface="Calibri"/>
              </a:rPr>
              <a:t>Classical Gas </a:t>
            </a:r>
            <a:endParaRPr kumimoji="0" lang="en-GB" sz="9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0" i="0" u="none" strike="noStrike" kern="1200" cap="none" spc="0" normalizeH="0" baseline="0" noProof="0" dirty="0">
                <a:ln>
                  <a:noFill/>
                </a:ln>
                <a:solidFill>
                  <a:srgbClr val="000000"/>
                </a:solidFill>
                <a:effectLst/>
                <a:uLnTx/>
                <a:uFillTx/>
                <a:latin typeface="Calibri" panose="020F0502020204030204"/>
                <a:ea typeface="Calibri"/>
                <a:cs typeface="Calibri"/>
                <a:hlinkClick r:id="rId5"/>
              </a:rPr>
              <a:t>https://www.youtube.com/watch?v=0vXtywOlayc</a:t>
            </a:r>
            <a:r>
              <a:rPr kumimoji="0" lang="en-US" sz="900" b="0" i="0" u="none" strike="noStrike" kern="1200" cap="none" spc="0" normalizeH="0" baseline="0" noProof="0" dirty="0">
                <a:ln>
                  <a:noFill/>
                </a:ln>
                <a:solidFill>
                  <a:srgbClr val="000000"/>
                </a:solidFill>
                <a:effectLst/>
                <a:uLnTx/>
                <a:uFillTx/>
                <a:latin typeface="Calibri" panose="020F0502020204030204"/>
                <a:ea typeface="Calibri"/>
                <a:cs typeface="Calibri"/>
              </a:rPr>
              <a:t> </a:t>
            </a:r>
            <a:endParaRPr kumimoji="0" lang="en-GB" sz="9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Calibri"/>
                <a:cs typeface="Calibri"/>
              </a:rPr>
              <a:t>Challenge: Find another piece of music featuring a </a:t>
            </a:r>
            <a:r>
              <a:rPr kumimoji="0" lang="en-US" sz="900" b="1" i="0" u="sng" strike="noStrike" kern="1200" cap="none" spc="0" normalizeH="0" baseline="0" noProof="0" dirty="0">
                <a:ln>
                  <a:noFill/>
                </a:ln>
                <a:solidFill>
                  <a:srgbClr val="000000"/>
                </a:solidFill>
                <a:effectLst/>
                <a:uLnTx/>
                <a:uFillTx/>
                <a:latin typeface="Calibri" panose="020F0502020204030204"/>
                <a:ea typeface="Calibri"/>
                <a:cs typeface="Calibri"/>
              </a:rPr>
              <a:t>classical</a:t>
            </a:r>
            <a:r>
              <a:rPr kumimoji="0" lang="en-US" sz="900" b="1" i="0" u="none" strike="noStrike" kern="1200" cap="none" spc="0" normalizeH="0" baseline="0" noProof="0" dirty="0">
                <a:ln>
                  <a:noFill/>
                </a:ln>
                <a:solidFill>
                  <a:srgbClr val="000000"/>
                </a:solidFill>
                <a:effectLst/>
                <a:uLnTx/>
                <a:uFillTx/>
                <a:latin typeface="Calibri" panose="020F0502020204030204"/>
                <a:ea typeface="Calibri"/>
                <a:cs typeface="Calibri"/>
              </a:rPr>
              <a:t> guitar.</a:t>
            </a:r>
            <a:r>
              <a:rPr kumimoji="0" lang="en-GB" sz="900" b="0" i="0" u="none" strike="noStrike" kern="1200" cap="none" spc="0" normalizeH="0" baseline="0" noProof="0" dirty="0">
                <a:ln>
                  <a:noFill/>
                </a:ln>
                <a:solidFill>
                  <a:srgbClr val="000000"/>
                </a:solidFill>
                <a:effectLst/>
                <a:uLnTx/>
                <a:uFillTx/>
                <a:latin typeface="Calibri" panose="020F0502020204030204"/>
                <a:ea typeface="Calibri"/>
                <a:cs typeface="Calibri"/>
              </a:rPr>
              <a:t> </a:t>
            </a:r>
            <a:r>
              <a:rPr kumimoji="0" lang="en-US" sz="900" b="1" i="0" u="none" strike="noStrike" kern="1200" cap="none" spc="0" normalizeH="0" baseline="0" noProof="0" dirty="0">
                <a:ln>
                  <a:noFill/>
                </a:ln>
                <a:solidFill>
                  <a:srgbClr val="000000"/>
                </a:solidFill>
                <a:effectLst/>
                <a:uLnTx/>
                <a:uFillTx/>
                <a:latin typeface="Calibri" panose="020F0502020204030204"/>
                <a:ea typeface="Calibri"/>
                <a:cs typeface="Calibri"/>
              </a:rPr>
              <a:t>How is the playing technique different to pop and rock songs?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Week 7:</a:t>
            </a:r>
          </a:p>
          <a:p>
            <a:pPr marL="81280" marR="0" lvl="0" indent="0" algn="l" defTabSz="457200" rtl="0" eaLnBrk="1" fontAlgn="auto" latinLnBrk="0" hangingPunct="1">
              <a:lnSpc>
                <a:spcPct val="100000"/>
              </a:lnSpc>
              <a:spcBef>
                <a:spcPts val="35"/>
              </a:spcBef>
              <a:spcAft>
                <a:spcPts val="0"/>
              </a:spcAft>
              <a:buClrTx/>
              <a:buSzTx/>
              <a:buFontTx/>
              <a:buNone/>
              <a:tabLst>
                <a:tab pos="251460" algn="l"/>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000" b="1" i="0" u="none" strike="noStrike" kern="1200" cap="none" spc="0" normalizeH="0" baseline="0" noProof="0" dirty="0">
                <a:ln>
                  <a:noFill/>
                </a:ln>
                <a:solidFill>
                  <a:srgbClr val="000000"/>
                </a:solidFill>
                <a:effectLst/>
                <a:uLnTx/>
                <a:uFillTx/>
                <a:latin typeface="Calibri" panose="020F0502020204030204"/>
                <a:ea typeface="Calibri"/>
                <a:cs typeface="Calibri"/>
              </a:rPr>
              <a:t>Watch the following clip of </a:t>
            </a:r>
            <a:r>
              <a:rPr kumimoji="0" lang="en-US" sz="1000" b="1" i="1" u="none" strike="noStrike" kern="1200" cap="none" spc="0" normalizeH="0" baseline="0" noProof="0" dirty="0">
                <a:ln>
                  <a:noFill/>
                </a:ln>
                <a:solidFill>
                  <a:srgbClr val="000000"/>
                </a:solidFill>
                <a:effectLst/>
                <a:uLnTx/>
                <a:uFillTx/>
                <a:latin typeface="Calibri" panose="020F0502020204030204"/>
                <a:ea typeface="Calibri"/>
                <a:cs typeface="Calibri"/>
              </a:rPr>
              <a:t>The Eve of the War </a:t>
            </a:r>
            <a:r>
              <a:rPr kumimoji="0" lang="en-US" sz="1000" b="1" i="0" u="none" strike="noStrike" kern="1200" cap="none" spc="0" normalizeH="0" baseline="0" noProof="0" dirty="0">
                <a:ln>
                  <a:noFill/>
                </a:ln>
                <a:solidFill>
                  <a:srgbClr val="000000"/>
                </a:solidFill>
                <a:effectLst/>
                <a:uLnTx/>
                <a:uFillTx/>
                <a:latin typeface="Calibri" panose="020F0502020204030204"/>
                <a:ea typeface="Calibri"/>
                <a:cs typeface="Calibri"/>
              </a:rPr>
              <a:t>from </a:t>
            </a:r>
            <a:r>
              <a:rPr kumimoji="0" lang="en-US" sz="1000" b="1" i="1" u="none" strike="noStrike" kern="1200" cap="none" spc="0" normalizeH="0" baseline="0" noProof="0" dirty="0">
                <a:ln>
                  <a:noFill/>
                </a:ln>
                <a:solidFill>
                  <a:srgbClr val="000000"/>
                </a:solidFill>
                <a:effectLst/>
                <a:uLnTx/>
                <a:uFillTx/>
                <a:latin typeface="Calibri" panose="020F0502020204030204"/>
                <a:ea typeface="Calibri"/>
                <a:cs typeface="Calibri"/>
              </a:rPr>
              <a:t>War of the Worlds</a:t>
            </a:r>
            <a:r>
              <a:rPr kumimoji="0" lang="en-US" sz="1000" b="1" i="0" u="none" strike="noStrike" kern="1200" cap="none" spc="0" normalizeH="0" baseline="0" noProof="0" dirty="0">
                <a:ln>
                  <a:noFill/>
                </a:ln>
                <a:solidFill>
                  <a:srgbClr val="000000"/>
                </a:solidFill>
                <a:effectLst/>
                <a:uLnTx/>
                <a:uFillTx/>
                <a:latin typeface="Calibri" panose="020F0502020204030204"/>
                <a:ea typeface="Calibri"/>
                <a:cs typeface="Calibri"/>
              </a:rPr>
              <a:t>.</a:t>
            </a:r>
            <a:endParaRPr kumimoji="0" lang="en-GB" sz="10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81280" marR="0" lvl="0" indent="0" algn="l" defTabSz="457200" rtl="0" eaLnBrk="1" fontAlgn="auto" latinLnBrk="0" hangingPunct="1">
              <a:lnSpc>
                <a:spcPct val="100000"/>
              </a:lnSpc>
              <a:spcBef>
                <a:spcPts val="35"/>
              </a:spcBef>
              <a:spcAft>
                <a:spcPts val="0"/>
              </a:spcAft>
              <a:buClrTx/>
              <a:buSzTx/>
              <a:buFontTx/>
              <a:buNone/>
              <a:tabLst>
                <a:tab pos="251460" algn="l"/>
              </a:tabLst>
              <a:defRPr/>
            </a:pPr>
            <a:endParaRPr kumimoji="0" lang="en-GB" sz="10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81280" marR="0" lvl="0" indent="0" algn="l" defTabSz="457200" rtl="0" eaLnBrk="1" fontAlgn="auto" latinLnBrk="0" hangingPunct="1">
              <a:lnSpc>
                <a:spcPct val="100000"/>
              </a:lnSpc>
              <a:spcBef>
                <a:spcPts val="35"/>
              </a:spcBef>
              <a:spcAft>
                <a:spcPts val="0"/>
              </a:spcAft>
              <a:buClrTx/>
              <a:buSzTx/>
              <a:buFontTx/>
              <a:buNone/>
              <a:tabLst>
                <a:tab pos="251460" algn="l"/>
              </a:tabLst>
              <a:defRPr/>
            </a:pPr>
            <a:r>
              <a:rPr kumimoji="0" lang="en-US" sz="1000" b="0" i="0" u="none" strike="noStrike" kern="1200" cap="none" spc="0" normalizeH="0" baseline="0" noProof="0" dirty="0">
                <a:ln>
                  <a:noFill/>
                </a:ln>
                <a:solidFill>
                  <a:srgbClr val="000000"/>
                </a:solidFill>
                <a:effectLst/>
                <a:uLnTx/>
                <a:uFillTx/>
                <a:latin typeface="Calibri" panose="020F0502020204030204"/>
                <a:ea typeface="Calibri"/>
                <a:cs typeface="Calibri"/>
                <a:hlinkClick r:id="rId6"/>
              </a:rPr>
              <a:t>https://www.youtube.com/watch?v=6YwFvmnbj3E</a:t>
            </a:r>
            <a:r>
              <a:rPr kumimoji="0" lang="en-US" sz="1000" b="0" i="0" u="none" strike="noStrike" kern="1200" cap="none" spc="0" normalizeH="0" baseline="0" noProof="0" dirty="0">
                <a:ln>
                  <a:noFill/>
                </a:ln>
                <a:solidFill>
                  <a:srgbClr val="000000"/>
                </a:solidFill>
                <a:effectLst/>
                <a:uLnTx/>
                <a:uFillTx/>
                <a:latin typeface="Calibri" panose="020F0502020204030204"/>
                <a:ea typeface="Calibri"/>
                <a:cs typeface="Calibri"/>
              </a:rPr>
              <a:t> </a:t>
            </a:r>
            <a:endParaRPr kumimoji="0" lang="en-GB" sz="10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81280" marR="0" lvl="0" indent="0" algn="l" defTabSz="457200" rtl="0" eaLnBrk="1" fontAlgn="auto" latinLnBrk="0" hangingPunct="1">
              <a:lnSpc>
                <a:spcPct val="100000"/>
              </a:lnSpc>
              <a:spcBef>
                <a:spcPts val="35"/>
              </a:spcBef>
              <a:spcAft>
                <a:spcPts val="0"/>
              </a:spcAft>
              <a:buClrTx/>
              <a:buSzTx/>
              <a:buFontTx/>
              <a:buNone/>
              <a:tabLst>
                <a:tab pos="251460" algn="l"/>
              </a:tabLst>
              <a:defRPr/>
            </a:pPr>
            <a:endParaRPr kumimoji="0" lang="en-GB" sz="10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81280" marR="0" lvl="0" indent="0" algn="l" defTabSz="457200" rtl="0" eaLnBrk="1" fontAlgn="auto" latinLnBrk="0" hangingPunct="1">
              <a:lnSpc>
                <a:spcPct val="100000"/>
              </a:lnSpc>
              <a:spcBef>
                <a:spcPts val="35"/>
              </a:spcBef>
              <a:spcAft>
                <a:spcPts val="0"/>
              </a:spcAft>
              <a:buClrTx/>
              <a:buSzTx/>
              <a:buFontTx/>
              <a:buNone/>
              <a:tabLst>
                <a:tab pos="251460" algn="l"/>
              </a:tabLst>
              <a:defRPr/>
            </a:pPr>
            <a:r>
              <a:rPr kumimoji="0" lang="en-US" sz="1000" b="1" i="0" u="none" strike="noStrike" kern="1200" cap="none" spc="0" normalizeH="0" baseline="0" noProof="0" dirty="0">
                <a:ln>
                  <a:noFill/>
                </a:ln>
                <a:solidFill>
                  <a:srgbClr val="000000"/>
                </a:solidFill>
                <a:effectLst/>
                <a:uLnTx/>
                <a:uFillTx/>
                <a:latin typeface="Calibri" panose="020F0502020204030204"/>
                <a:ea typeface="Calibri"/>
                <a:cs typeface="Calibri"/>
              </a:rPr>
              <a:t>Listen carefully and be prepared to share your thoughts and ideas about the piece next lesson.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43375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338554"/>
          </a:xfrm>
          <a:prstGeom prst="rect">
            <a:avLst/>
          </a:prstGeom>
          <a:solidFill>
            <a:srgbClr val="FF0000"/>
          </a:solidFill>
          <a:ln w="28575">
            <a:solidFill>
              <a:schemeClr val="tx1"/>
            </a:solidFill>
          </a:ln>
        </p:spPr>
        <p:txBody>
          <a:bodyPr wrap="square" rtlCol="0">
            <a:spAutoFit/>
          </a:bodyPr>
          <a:lstStyle/>
          <a:p>
            <a:pPr algn="ctr"/>
            <a:r>
              <a:rPr lang="en-GB" sz="1600" b="1">
                <a:solidFill>
                  <a:schemeClr val="bg1"/>
                </a:solidFill>
                <a:latin typeface="Arial" panose="020B0604020202020204" pitchFamily="34" charset="0"/>
                <a:cs typeface="Arial" panose="020B0604020202020204" pitchFamily="34" charset="0"/>
              </a:rPr>
              <a:t>Year 8 </a:t>
            </a:r>
            <a:r>
              <a:rPr lang="en-GB" sz="1600" b="1" dirty="0">
                <a:solidFill>
                  <a:schemeClr val="bg1"/>
                </a:solidFill>
                <a:latin typeface="Arial" panose="020B0604020202020204" pitchFamily="34" charset="0"/>
                <a:cs typeface="Arial" panose="020B0604020202020204" pitchFamily="34" charset="0"/>
              </a:rPr>
              <a:t>- Physical Education</a:t>
            </a: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201796" y="2508772"/>
            <a:ext cx="4736212" cy="140734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Activity 1 Week 1 - Teams</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Focus – Muscles (Upper Body)</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Organiser Pages 3 &amp; 4</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Read page 3 and answer the questions on page 4</a:t>
            </a: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41751" y="4103493"/>
            <a:ext cx="4749860" cy="136787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3: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Activity 1 Week 2 - </a:t>
            </a:r>
            <a:r>
              <a:rPr lang="en-GB" sz="14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Everlearner</a:t>
            </a:r>
            <a:endPar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r>
              <a:rPr lang="en-GB" sz="1400" b="1" dirty="0">
                <a:solidFill>
                  <a:srgbClr val="000000"/>
                </a:solidFill>
                <a:latin typeface="Arial" panose="020B0604020202020204" pitchFamily="34" charset="0"/>
                <a:ea typeface="Calibri" panose="020F0502020204030204" pitchFamily="34" charset="0"/>
                <a:cs typeface="Arial" panose="020B0604020202020204" pitchFamily="34" charset="0"/>
              </a:rPr>
              <a:t>Log into ever learner and complete assignment 2 which is knowledge of the muscular system.</a:t>
            </a:r>
            <a:endPar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5074359" y="624364"/>
            <a:ext cx="4736212" cy="1770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Activity 1 Week 3</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Focus – Muscles (lower body)</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Organiser Pages 3 &amp; 4</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Read page 3 and learn the different muscles and write them on the blank diagrams on page 4</a:t>
            </a:r>
          </a:p>
          <a:p>
            <a:pPr>
              <a:spcBef>
                <a:spcPts val="1390"/>
              </a:spcBef>
              <a:tabLst>
                <a:tab pos="251460" algn="l"/>
              </a:tabLst>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endParaRPr lang="en-GB" sz="1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5074359" y="2733945"/>
            <a:ext cx="4706226" cy="1729089"/>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  Activity 1 Week 4</a:t>
            </a:r>
          </a:p>
          <a:p>
            <a:pPr>
              <a:spcBef>
                <a:spcPts val="1390"/>
              </a:spcBef>
              <a:tabLst>
                <a:tab pos="251460" algn="l"/>
              </a:tabLst>
            </a:pPr>
            <a:r>
              <a:rPr lang="en-GB" sz="1400" b="1" dirty="0">
                <a:solidFill>
                  <a:srgbClr val="000000"/>
                </a:solidFill>
                <a:latin typeface="Arial" panose="020B0604020202020204" pitchFamily="34" charset="0"/>
                <a:ea typeface="Calibri" panose="020F0502020204030204" pitchFamily="34" charset="0"/>
                <a:cs typeface="Arial" panose="020B0604020202020204" pitchFamily="34" charset="0"/>
              </a:rPr>
              <a:t>Log into ever learner and complete assignment 2 which is knowledge of the muscular system.</a:t>
            </a:r>
          </a:p>
          <a:p>
            <a:pPr>
              <a:spcBef>
                <a:spcPts val="1390"/>
              </a:spcBef>
              <a:tabLst>
                <a:tab pos="251460" algn="l"/>
              </a:tabLst>
            </a:pP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Complete </a:t>
            </a:r>
            <a:r>
              <a:rPr lang="en-GB" sz="1400" b="1" dirty="0">
                <a:solidFill>
                  <a:srgbClr val="000000"/>
                </a:solidFill>
                <a:latin typeface="Arial" panose="020B0604020202020204" pitchFamily="34" charset="0"/>
                <a:ea typeface="Calibri" panose="020F0502020204030204" pitchFamily="34" charset="0"/>
                <a:cs typeface="Arial" panose="020B0604020202020204" pitchFamily="34" charset="0"/>
              </a:rPr>
              <a:t>muscular locations practice online</a:t>
            </a:r>
          </a:p>
          <a:p>
            <a:pPr>
              <a:spcBef>
                <a:spcPts val="1390"/>
              </a:spcBef>
              <a:tabLst>
                <a:tab pos="251460" algn="l"/>
              </a:tabLst>
            </a:pPr>
            <a:r>
              <a:rPr lang="en-GB" sz="1400" dirty="0" err="1">
                <a:hlinkClick r:id="rId2"/>
              </a:rPr>
              <a:t>Everlearner</a:t>
            </a:r>
            <a:r>
              <a:rPr lang="en-GB" sz="1400" dirty="0">
                <a:hlinkClick r:id="rId2"/>
              </a:rPr>
              <a:t> Muscular Information Practice</a:t>
            </a:r>
            <a:endPar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104345" y="4767700"/>
            <a:ext cx="4706226" cy="140734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6: </a:t>
            </a:r>
            <a:r>
              <a:rPr kumimoji="0" lang="en-GB" altLang="en-US" sz="14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Activity 1 Revision &amp; Assessment Week</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Read and </a:t>
            </a:r>
            <a:r>
              <a:rPr lang="en-US" sz="1400" b="1" dirty="0" err="1">
                <a:solidFill>
                  <a:srgbClr val="000000"/>
                </a:solidFill>
                <a:latin typeface="Arial" panose="020B0604020202020204" pitchFamily="34" charset="0"/>
                <a:ea typeface="Calibri" panose="020F0502020204030204" pitchFamily="34" charset="0"/>
                <a:cs typeface="Arial" panose="020B0604020202020204" pitchFamily="34" charset="0"/>
              </a:rPr>
              <a:t>revide</a:t>
            </a: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 knowledge Organiser Pages 2 - 7</a:t>
            </a:r>
          </a:p>
          <a:p>
            <a:pPr lvl="1">
              <a:spcBef>
                <a:spcPts val="1390"/>
              </a:spcBef>
              <a:tabLst>
                <a:tab pos="251460" algn="l"/>
              </a:tabLst>
            </a:pPr>
            <a:r>
              <a:rPr lang="en-GB" sz="1400" b="1" u="sng" dirty="0">
                <a:hlinkClick r:id="rId2"/>
              </a:rPr>
              <a:t>Quiz Yourself:</a:t>
            </a:r>
            <a:r>
              <a:rPr lang="en-GB" sz="1400" dirty="0">
                <a:hlinkClick r:id="rId2"/>
              </a:rPr>
              <a:t> </a:t>
            </a:r>
            <a:r>
              <a:rPr lang="en-GB" sz="1400" dirty="0" err="1">
                <a:hlinkClick r:id="rId2"/>
              </a:rPr>
              <a:t>Everlearner</a:t>
            </a:r>
            <a:r>
              <a:rPr lang="en-GB" sz="1400" dirty="0">
                <a:hlinkClick r:id="rId2"/>
              </a:rPr>
              <a:t> Muscular Information Practice</a:t>
            </a:r>
            <a:endPar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lvl="1">
              <a:spcBef>
                <a:spcPts val="1390"/>
              </a:spcBef>
              <a:tabLst>
                <a:tab pos="251460" algn="l"/>
              </a:tabLst>
            </a:pPr>
            <a:endParaRPr lang="en-GB" sz="1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33">
            <a:extLst>
              <a:ext uri="{FF2B5EF4-FFF2-40B4-BE49-F238E27FC236}">
                <a16:creationId xmlns:a16="http://schemas.microsoft.com/office/drawing/2014/main" id="{2D6125D1-982B-3286-C94A-C38D24D0273A}"/>
              </a:ext>
            </a:extLst>
          </p:cNvPr>
          <p:cNvSpPr txBox="1">
            <a:spLocks/>
          </p:cNvSpPr>
          <p:nvPr/>
        </p:nvSpPr>
        <p:spPr>
          <a:xfrm>
            <a:off x="155399" y="571382"/>
            <a:ext cx="4736212" cy="177060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1</a:t>
            </a: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Baseline Assessment &amp; Expectations in PE. </a:t>
            </a:r>
            <a:r>
              <a:rPr kumimoji="0" lang="en-US" altLang="en-US" sz="1400" b="0" i="0" u="none" strike="noStrike" cap="none" normalizeH="0" baseline="0" dirty="0">
                <a:ln>
                  <a:noFill/>
                </a:ln>
                <a:solidFill>
                  <a:schemeClr val="tx1"/>
                </a:solidFill>
                <a:effectLst/>
                <a:latin typeface="Arial" panose="020B0604020202020204" pitchFamily="34" charset="0"/>
                <a:hlinkClick r:id="rId3"/>
              </a:rPr>
              <a:t>PE Department Expectations.pptx</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Revisit the rules and expectations in PE document and answer the </a:t>
            </a:r>
            <a:r>
              <a:rPr kumimoji="0" lang="en-US" altLang="en-US" sz="1400" b="0" i="0" u="none" strike="noStrike" cap="none" normalizeH="0" baseline="0" dirty="0">
                <a:ln>
                  <a:noFill/>
                </a:ln>
                <a:solidFill>
                  <a:schemeClr val="tx1"/>
                </a:solidFill>
                <a:effectLst/>
                <a:latin typeface="Arial" panose="020B0604020202020204" pitchFamily="34" charset="0"/>
                <a:hlinkClick r:id="rId4"/>
              </a:rPr>
              <a:t>PE Department </a:t>
            </a:r>
            <a:r>
              <a:rPr kumimoji="0" lang="en-US" altLang="en-US" sz="1400" b="0" i="0" u="none" strike="noStrike" cap="none" normalizeH="0" baseline="0" dirty="0" err="1">
                <a:ln>
                  <a:noFill/>
                </a:ln>
                <a:solidFill>
                  <a:schemeClr val="tx1"/>
                </a:solidFill>
                <a:effectLst/>
                <a:latin typeface="Arial" panose="020B0604020202020204" pitchFamily="34" charset="0"/>
                <a:hlinkClick r:id="rId4"/>
              </a:rPr>
              <a:t>Expectrations</a:t>
            </a:r>
            <a:r>
              <a:rPr kumimoji="0" lang="en-US" altLang="en-US" sz="1400" b="0" i="0" u="none" strike="noStrike" cap="none" normalizeH="0" baseline="0" dirty="0">
                <a:ln>
                  <a:noFill/>
                </a:ln>
                <a:solidFill>
                  <a:schemeClr val="tx1"/>
                </a:solidFill>
                <a:effectLst/>
                <a:latin typeface="Arial" panose="020B0604020202020204" pitchFamily="34" charset="0"/>
                <a:hlinkClick r:id="rId4"/>
              </a:rPr>
              <a:t> – Fill out form</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01639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8F5B79-AABC-46AA-A62F-6461945E1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3" y="1384949"/>
            <a:ext cx="9745435" cy="1028844"/>
          </a:xfrm>
          <a:prstGeom prst="rect">
            <a:avLst/>
          </a:prstGeom>
        </p:spPr>
      </p:pic>
      <p:pic>
        <p:nvPicPr>
          <p:cNvPr id="5" name="Picture 4">
            <a:extLst>
              <a:ext uri="{FF2B5EF4-FFF2-40B4-BE49-F238E27FC236}">
                <a16:creationId xmlns:a16="http://schemas.microsoft.com/office/drawing/2014/main" id="{76B3636B-1009-4B88-B15F-0A3B4838F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2" y="698949"/>
            <a:ext cx="9764488" cy="619211"/>
          </a:xfrm>
          <a:prstGeom prst="rect">
            <a:avLst/>
          </a:prstGeom>
        </p:spPr>
      </p:pic>
      <p:pic>
        <p:nvPicPr>
          <p:cNvPr id="7" name="Picture 6">
            <a:extLst>
              <a:ext uri="{FF2B5EF4-FFF2-40B4-BE49-F238E27FC236}">
                <a16:creationId xmlns:a16="http://schemas.microsoft.com/office/drawing/2014/main" id="{923C8A26-77C3-4E4C-8CB3-A1AFEC4C8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32" y="2480584"/>
            <a:ext cx="9745435" cy="4134427"/>
          </a:xfrm>
          <a:prstGeom prst="rect">
            <a:avLst/>
          </a:prstGeom>
        </p:spPr>
      </p:pic>
      <p:pic>
        <p:nvPicPr>
          <p:cNvPr id="8" name="Picture 7" descr="A black text on a white background&#10;&#10;Description automatically generated">
            <a:extLst>
              <a:ext uri="{FF2B5EF4-FFF2-40B4-BE49-F238E27FC236}">
                <a16:creationId xmlns:a16="http://schemas.microsoft.com/office/drawing/2014/main" id="{2455D11E-61E1-46D3-85CB-352AA22BE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580" y="112685"/>
            <a:ext cx="2288857" cy="545636"/>
          </a:xfrm>
          <a:prstGeom prst="rect">
            <a:avLst/>
          </a:prstGeom>
        </p:spPr>
      </p:pic>
    </p:spTree>
    <p:extLst>
      <p:ext uri="{BB962C8B-B14F-4D97-AF65-F5344CB8AC3E}">
        <p14:creationId xmlns:p14="http://schemas.microsoft.com/office/powerpoint/2010/main" val="2525961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F09EC7FB-1871-4401-A0E1-DFA8104D6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34" y="927044"/>
            <a:ext cx="9633932" cy="5762934"/>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0767AA94-579A-4E00-AECD-1F86F91A7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6590" y="168022"/>
            <a:ext cx="2803207" cy="668250"/>
          </a:xfrm>
          <a:prstGeom prst="rect">
            <a:avLst/>
          </a:prstGeom>
        </p:spPr>
      </p:pic>
    </p:spTree>
    <p:extLst>
      <p:ext uri="{BB962C8B-B14F-4D97-AF65-F5344CB8AC3E}">
        <p14:creationId xmlns:p14="http://schemas.microsoft.com/office/powerpoint/2010/main" val="308201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Mathematics Y</a:t>
            </a:r>
            <a:r>
              <a:rPr lang="en-US" sz="2400" dirty="0">
                <a:solidFill>
                  <a:schemeClr val="bg1"/>
                </a:solidFill>
              </a:rPr>
              <a:t>ear</a:t>
            </a:r>
            <a:r>
              <a:rPr lang="zh-TW" altLang="en-US" sz="2400" dirty="0">
                <a:solidFill>
                  <a:schemeClr val="bg1"/>
                </a:solidFill>
              </a:rPr>
              <a:t> </a:t>
            </a:r>
            <a:r>
              <a:rPr lang="en-US" altLang="zh-TW" sz="2400" dirty="0">
                <a:solidFill>
                  <a:schemeClr val="bg1"/>
                </a:solidFill>
              </a:rPr>
              <a:t>8</a:t>
            </a:r>
            <a:r>
              <a:rPr lang="zh-TW" altLang="en-US" sz="2400" dirty="0">
                <a:solidFill>
                  <a:schemeClr val="bg1"/>
                </a:solidFill>
              </a:rPr>
              <a:t> </a:t>
            </a:r>
            <a:r>
              <a:rPr lang="en-US" altLang="zh-TW" sz="2400">
                <a:solidFill>
                  <a:schemeClr val="bg1"/>
                </a:solidFill>
              </a:rPr>
              <a:t>(GS)</a:t>
            </a:r>
            <a:endParaRPr lang="en-GB" sz="2400" dirty="0">
              <a:solidFill>
                <a:schemeClr val="bg1"/>
              </a:solidFill>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1954977"/>
            <a:ext cx="4736212" cy="150476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Finding the highest common factor</a:t>
            </a:r>
          </a:p>
          <a:p>
            <a:pPr algn="ctr"/>
            <a:r>
              <a:rPr lang="en-GB" sz="1200" b="1" i="0" dirty="0">
                <a:effectLst/>
                <a:latin typeface="TT Commons"/>
              </a:rPr>
              <a:t>Finding the lowest common multiple, Finding the HCF and LCM using prime factor decomposition</a:t>
            </a:r>
            <a:endParaRPr lang="en-US" sz="1200" dirty="0">
              <a:effectLst/>
              <a:latin typeface="Times New Roman" panose="02020603050405020304" pitchFamily="18"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41373" y="351978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Finding the area of rectangles, Finding the area of triangles, Finding the perimeter of rectangles and simple shapes</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59573" y="4968470"/>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Finding the area of trapeziums, Finding the area of compound shapes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216189"/>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No HOMEWORK</a:t>
            </a:r>
          </a:p>
          <a:p>
            <a:pPr algn="ctr" eaLnBrk="0" fontAlgn="base" hangingPunct="0">
              <a:spcBef>
                <a:spcPct val="0"/>
              </a:spcBef>
              <a:spcAft>
                <a:spcPct val="0"/>
              </a:spcAft>
              <a:tabLst>
                <a:tab pos="250825" algn="l"/>
              </a:tabLst>
            </a:pP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24072" y="1954977"/>
            <a:ext cx="4736212" cy="150476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Index rules with positive indices, Estimating calculations, Venn diagrams with set notation</a:t>
            </a:r>
          </a:p>
          <a:p>
            <a:pPr algn="ctr"/>
            <a:r>
              <a:rPr lang="en-GB" sz="1200" b="1" i="0" dirty="0">
                <a:effectLst/>
                <a:latin typeface="TT Commons"/>
              </a:rPr>
              <a:t>Term-to-term rules for numerical sequences</a:t>
            </a:r>
          </a:p>
          <a:p>
            <a:r>
              <a:rPr lang="en-GB" sz="1200"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4072" y="3519788"/>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Estimating calculations, Finding factors and using divisibility tests, Using a written method to divide integers</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40203" y="4978837"/>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Multiplying and dividing with negative numbers, Ordering negative numbers, Calculating with roots and powers</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44373" y="622013"/>
            <a:ext cx="4706226" cy="1272915"/>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Dividing with a remainder, Calculating with roots and powers, Prime factor decomposition</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9" name="Textbox 30">
            <a:extLst>
              <a:ext uri="{FF2B5EF4-FFF2-40B4-BE49-F238E27FC236}">
                <a16:creationId xmlns:a16="http://schemas.microsoft.com/office/drawing/2014/main" id="{7D4D9EAD-DCFB-D61D-5317-22611A8FB46E}"/>
              </a:ext>
            </a:extLst>
          </p:cNvPr>
          <p:cNvSpPr txBox="1">
            <a:spLocks/>
          </p:cNvSpPr>
          <p:nvPr/>
        </p:nvSpPr>
        <p:spPr>
          <a:xfrm>
            <a:off x="127174" y="6503528"/>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r>
              <a:rPr lang="en-US" b="1" dirty="0">
                <a:solidFill>
                  <a:srgbClr val="000000"/>
                </a:solidFill>
                <a:effectLst/>
                <a:latin typeface="Calibri" panose="020F0502020204030204" pitchFamily="34" charset="0"/>
                <a:ea typeface="Calibri" panose="020F0502020204030204" pitchFamily="34" charset="0"/>
              </a:rPr>
              <a:t>Key vocabulary:</a:t>
            </a:r>
            <a:r>
              <a:rPr lang="en-US" altLang="zh-HK" b="1" dirty="0">
                <a:latin typeface="TT Commons"/>
                <a:ea typeface="Calibri" panose="020F0502020204030204" pitchFamily="34" charset="0"/>
              </a:rPr>
              <a:t> Indices, sequences, Venn diagrams, prime factor decomposition</a:t>
            </a:r>
            <a:r>
              <a:rPr lang="en-US" altLang="zh-HK" b="1">
                <a:latin typeface="TT Commons"/>
                <a:ea typeface="Calibri" panose="020F0502020204030204" pitchFamily="34" charset="0"/>
              </a:rPr>
              <a:t>, Trapeziums </a:t>
            </a:r>
            <a:endParaRPr lang="en-GB" altLang="zh-HK"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11190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a:solidFill>
                  <a:schemeClr val="bg1"/>
                </a:solidFill>
              </a:rPr>
              <a:t>Mathematics Year 8 (MS)</a:t>
            </a:r>
            <a:endParaRPr lang="en-GB" sz="2400" dirty="0">
              <a:solidFill>
                <a:schemeClr val="bg1"/>
              </a:solidFill>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145725"/>
            <a:ext cx="4736212" cy="1277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en-US" sz="1400" b="1" dirty="0">
                <a:latin typeface="TT Commons"/>
                <a:ea typeface="Calibri" panose="020F0502020204030204" pitchFamily="34" charset="0"/>
              </a:rPr>
              <a:t>Area of parallelogram and trapezium</a:t>
            </a:r>
            <a:endParaRPr lang="en-GB" altLang="zh-HK" sz="1400" b="1" dirty="0">
              <a:latin typeface="TT Commons"/>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60709" y="354708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zh-HK" sz="1200" b="1" dirty="0">
                <a:latin typeface="TT Commons"/>
              </a:rPr>
              <a:t> </a:t>
            </a:r>
            <a:r>
              <a:rPr lang="en-GB" altLang="zh-HK" sz="1600" b="1" dirty="0">
                <a:latin typeface="TT Commons"/>
              </a:rPr>
              <a:t>Volume of cube and cuboids</a:t>
            </a:r>
            <a:endParaRPr lang="en-US" altLang="zh-HK" sz="1200" b="1" dirty="0">
              <a:latin typeface="TT Commons"/>
            </a:endParaRPr>
          </a:p>
          <a:p>
            <a:pPr algn="ctr"/>
            <a:r>
              <a:rPr lang="en-US" altLang="zh-HK" sz="1200" b="1" dirty="0">
                <a:latin typeface="TT Commons"/>
              </a:rPr>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74359" y="505947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altLang="zh-HK" sz="1600" b="1" dirty="0">
                <a:latin typeface="TT Commons"/>
              </a:rPr>
              <a:t>Surface area of cube and cuboids</a:t>
            </a:r>
            <a:endParaRPr lang="en-GB" sz="1200" b="1" i="0" dirty="0">
              <a:effectLst/>
              <a:latin typeface="TT Commons"/>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altLang="zh-HK" sz="1200" b="1" dirty="0">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endParaRPr lang="en-US" altLang="en-US" sz="1200" dirty="0">
              <a:latin typeface="Arial" panose="020B0604020202020204" pitchFamily="34" charset="0"/>
              <a:ea typeface="Calibri" panose="020F0502020204030204" pitchFamily="34" charset="0"/>
            </a:endParaRPr>
          </a:p>
          <a:p>
            <a:pPr algn="ctr" eaLnBrk="0" fontAlgn="base" hangingPunct="0">
              <a:spcBef>
                <a:spcPct val="0"/>
              </a:spcBef>
              <a:spcAft>
                <a:spcPct val="0"/>
              </a:spcAft>
              <a:tabLst>
                <a:tab pos="250825" algn="l"/>
              </a:tabLst>
            </a:pPr>
            <a:endParaRPr lang="en-US" altLang="en-US" sz="1200" dirty="0">
              <a:latin typeface="Arial" panose="020B0604020202020204" pitchFamily="34" charset="0"/>
              <a:ea typeface="Calibri" panose="020F0502020204030204" pitchFamily="34" charset="0"/>
            </a:endParaRPr>
          </a:p>
          <a:p>
            <a:pPr algn="ctr" eaLnBrk="0" fontAlgn="base" hangingPunct="0">
              <a:spcBef>
                <a:spcPct val="0"/>
              </a:spcBef>
              <a:spcAft>
                <a:spcPct val="0"/>
              </a:spcAft>
              <a:tabLst>
                <a:tab pos="250825" algn="l"/>
              </a:tabLst>
            </a:pPr>
            <a:r>
              <a:rPr lang="en-US" altLang="en-US" sz="1200" dirty="0">
                <a:latin typeface="Arial" panose="020B0604020202020204" pitchFamily="34" charset="0"/>
                <a:ea typeface="Calibri" panose="020F0502020204030204" pitchFamily="34" charset="0"/>
              </a:rPr>
              <a:t>NO HOMEWORK</a:t>
            </a:r>
            <a:endParaRPr lang="en-GB" altLang="en-US" sz="800" dirty="0">
              <a:latin typeface="Arial" panose="020B0604020202020204" pitchFamily="34" charset="0"/>
            </a:endParaRPr>
          </a:p>
          <a:p>
            <a:pPr>
              <a:spcBef>
                <a:spcPts val="1390"/>
              </a:spcBef>
              <a:tabLst>
                <a:tab pos="251460" algn="l"/>
              </a:tabLst>
            </a:pP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09079" y="2151397"/>
            <a:ext cx="4736212" cy="1277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400" b="1" dirty="0">
                <a:solidFill>
                  <a:srgbClr val="000000"/>
                </a:solidFill>
                <a:effectLst/>
                <a:latin typeface="Calibri" panose="020F0502020204030204" pitchFamily="34" charset="0"/>
                <a:ea typeface="Calibri" panose="020F0502020204030204" pitchFamily="34" charset="0"/>
              </a:rPr>
              <a:t>Divisibility and division</a:t>
            </a:r>
            <a:r>
              <a:rPr lang="en-GB" sz="1050" dirty="0"/>
              <a:t>	</a:t>
            </a:r>
            <a:endParaRPr lang="en-GB" sz="1200" dirty="0"/>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518689"/>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S</a:t>
            </a:r>
            <a:r>
              <a:rPr lang="en-US" sz="1600" b="1" dirty="0">
                <a:solidFill>
                  <a:srgbClr val="000000"/>
                </a:solidFill>
                <a:effectLst/>
                <a:latin typeface="Calibri" panose="020F0502020204030204" pitchFamily="34" charset="0"/>
                <a:ea typeface="Calibri" panose="020F0502020204030204" pitchFamily="34" charset="0"/>
              </a:rPr>
              <a:t>quare numbers and square roots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95429" y="5059475"/>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600" b="1" dirty="0">
                <a:solidFill>
                  <a:srgbClr val="000000"/>
                </a:solidFill>
                <a:effectLst/>
                <a:latin typeface="Calibri" panose="020F0502020204030204" pitchFamily="34" charset="0"/>
                <a:ea typeface="Calibri" panose="020F0502020204030204" pitchFamily="34" charset="0"/>
              </a:rPr>
              <a:t>Factors, multiples and primes</a:t>
            </a:r>
            <a:endParaRPr lang="en-GB" sz="1200" b="1" dirty="0">
              <a:effectLst/>
              <a:latin typeface="Calibri" panose="020F0502020204030204" pitchFamily="34" charset="0"/>
              <a:ea typeface="Calibri" panose="020F050202020403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en-US" sz="1200" b="1" dirty="0">
                <a:latin typeface="TT Commons"/>
                <a:ea typeface="Calibri" panose="020F0502020204030204" pitchFamily="34" charset="0"/>
              </a:rPr>
              <a:t> </a:t>
            </a:r>
            <a:r>
              <a:rPr lang="en-US" sz="1600" b="1" dirty="0">
                <a:solidFill>
                  <a:srgbClr val="000000"/>
                </a:solidFill>
                <a:effectLst/>
                <a:latin typeface="Calibri" panose="020F0502020204030204" pitchFamily="34" charset="0"/>
                <a:ea typeface="Calibri" panose="020F0502020204030204" pitchFamily="34" charset="0"/>
              </a:rPr>
              <a:t>Area of triangle</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5" name="Textbox 30">
            <a:extLst>
              <a:ext uri="{FF2B5EF4-FFF2-40B4-BE49-F238E27FC236}">
                <a16:creationId xmlns:a16="http://schemas.microsoft.com/office/drawing/2014/main" id="{A160D683-1E0E-F6FF-86C9-6AE130B4C3BE}"/>
              </a:ext>
            </a:extLst>
          </p:cNvPr>
          <p:cNvSpPr txBox="1">
            <a:spLocks/>
          </p:cNvSpPr>
          <p:nvPr/>
        </p:nvSpPr>
        <p:spPr>
          <a:xfrm>
            <a:off x="127174" y="6503528"/>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r>
              <a:rPr lang="en-US" b="1" dirty="0">
                <a:solidFill>
                  <a:srgbClr val="000000"/>
                </a:solidFill>
                <a:effectLst/>
                <a:latin typeface="Calibri" panose="020F0502020204030204" pitchFamily="34" charset="0"/>
                <a:ea typeface="Calibri" panose="020F0502020204030204" pitchFamily="34" charset="0"/>
              </a:rPr>
              <a:t>Key vocabulary:</a:t>
            </a:r>
            <a:r>
              <a:rPr lang="en-US" altLang="zh-HK" b="1" dirty="0">
                <a:latin typeface="TT Commons"/>
                <a:ea typeface="Calibri" panose="020F0502020204030204" pitchFamily="34" charset="0"/>
              </a:rPr>
              <a:t> Division, Divisibility, Square roots, Primes, Area, Volume, Parallelogram, Cuboids </a:t>
            </a:r>
            <a:endParaRPr lang="en-GB" altLang="zh-HK"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1980797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solidFill>
                  <a:srgbClr val="000000"/>
                </a:solidFill>
                <a:effectLst/>
                <a:latin typeface="Calibri" panose="020F0502020204030204" pitchFamily="34" charset="0"/>
                <a:ea typeface="Calibri" panose="020F0502020204030204" pitchFamily="34" charset="0"/>
              </a:rPr>
              <a:t>Watch the myth of Pandora’s Box on you tube by Iseult Gillespie – What lesson do you think is learned?</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r>
              <a:rPr lang="en-US" sz="1200" u="sng" dirty="0">
                <a:solidFill>
                  <a:srgbClr val="0000FF"/>
                </a:solidFill>
                <a:effectLst/>
                <a:latin typeface="Calibri" panose="020F0502020204030204" pitchFamily="34" charset="0"/>
                <a:ea typeface="Calibri" panose="020F0502020204030204" pitchFamily="34" charset="0"/>
                <a:hlinkClick r:id="rId2"/>
              </a:rPr>
              <a:t>https://www.youtube.com/watch?v=pMdJxVjZMRI</a:t>
            </a:r>
            <a:endParaRPr lang="en-GB" sz="1200" dirty="0">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English</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chor="t">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Aft>
                <a:spcPts val="1000"/>
              </a:spcAft>
            </a:pPr>
            <a:endParaRPr lang="en-US" sz="1200" b="1" dirty="0">
              <a:effectLst/>
              <a:latin typeface="Calibri" panose="020F0502020204030204" pitchFamily="34" charset="0"/>
              <a:ea typeface="Calibri" panose="020F0502020204030204" pitchFamily="34" charset="0"/>
              <a:cs typeface="Calibri" panose="020F0502020204030204" pitchFamily="34" charset="0"/>
            </a:endParaRPr>
          </a:p>
          <a:p>
            <a:pPr>
              <a:spcAft>
                <a:spcPts val="1000"/>
              </a:spcAft>
            </a:pPr>
            <a:r>
              <a:rPr lang="en-US" sz="1200" dirty="0">
                <a:effectLst/>
                <a:latin typeface="Calibri" panose="020F0502020204030204" pitchFamily="34" charset="0"/>
                <a:ea typeface="Calibri" panose="020F0502020204030204" pitchFamily="34" charset="0"/>
                <a:cs typeface="Calibri" panose="020F0502020204030204" pitchFamily="34" charset="0"/>
              </a:rPr>
              <a:t>Choose a Greek myth from this list:</a:t>
            </a:r>
            <a:r>
              <a:rPr lang="en-GB" sz="1200" dirty="0">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cs typeface="Calibri" panose="020F0502020204030204" pitchFamily="34" charset="0"/>
              </a:rPr>
              <a:t>King Midas,</a:t>
            </a:r>
            <a:r>
              <a:rPr lang="en-GB" sz="1200" dirty="0">
                <a:latin typeface="Calibri" panose="020F0502020204030204" pitchFamily="34" charset="0"/>
                <a:ea typeface="Calibri" panose="020F0502020204030204" pitchFamily="34" charset="0"/>
                <a:cs typeface="Calibri" panose="020F0502020204030204" pitchFamily="34" charset="0"/>
              </a:rPr>
              <a:t> </a:t>
            </a:r>
            <a:r>
              <a:rPr lang="en-US" sz="1200" dirty="0">
                <a:effectLst/>
                <a:latin typeface="Calibri" panose="020F0502020204030204" pitchFamily="34" charset="0"/>
                <a:ea typeface="Calibri" panose="020F0502020204030204" pitchFamily="34" charset="0"/>
                <a:cs typeface="Calibri" panose="020F0502020204030204" pitchFamily="34" charset="0"/>
              </a:rPr>
              <a:t>Theseus and the Minotaur</a:t>
            </a:r>
            <a:r>
              <a:rPr lang="en-GB" sz="1200" dirty="0">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cs typeface="Calibri" panose="020F0502020204030204" pitchFamily="34" charset="0"/>
              </a:rPr>
              <a:t>Odysseus and the Cyclops</a:t>
            </a:r>
            <a:endParaRPr lang="en-GB" sz="1200" dirty="0">
              <a:latin typeface="Calibri" panose="020F0502020204030204" pitchFamily="34" charset="0"/>
              <a:ea typeface="Calibri" panose="020F0502020204030204" pitchFamily="34" charset="0"/>
            </a:endParaRPr>
          </a:p>
          <a:p>
            <a:pPr>
              <a:spcAft>
                <a:spcPts val="1000"/>
              </a:spcAft>
            </a:pPr>
            <a:r>
              <a:rPr lang="en-US" sz="1200" dirty="0">
                <a:effectLst/>
                <a:latin typeface="Calibri" panose="020F0502020204030204" pitchFamily="34" charset="0"/>
                <a:ea typeface="Calibri" panose="020F0502020204030204" pitchFamily="34" charset="0"/>
                <a:cs typeface="Calibri" panose="020F0502020204030204" pitchFamily="34" charset="0"/>
              </a:rPr>
              <a:t>Read the myth. Make a list of the themes and ideas within the myth. Is there are lesson or moral in the myth? Why? What is it? </a:t>
            </a:r>
            <a:endParaRPr lang="en-GB" sz="1200" dirty="0">
              <a:effectLst/>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marL="81280">
              <a:spcBef>
                <a:spcPts val="35"/>
              </a:spcBef>
              <a:spcAft>
                <a:spcPts val="0"/>
              </a:spcAft>
            </a:pPr>
            <a:endParaRPr lang="en-GB" sz="1200" dirty="0">
              <a:solidFill>
                <a:srgbClr val="000000"/>
              </a:solidFill>
              <a:effectLst/>
              <a:latin typeface="Calibri" panose="020F0502020204030204" pitchFamily="34" charset="0"/>
              <a:ea typeface="Calibri" panose="020F0502020204030204" pitchFamily="34" charset="0"/>
            </a:endParaRPr>
          </a:p>
          <a:p>
            <a:pPr marL="342900" lvl="0" indent="-342900">
              <a:spcAft>
                <a:spcPts val="100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Research a famous legend (not myth) – YouTube has loads..</a:t>
            </a:r>
            <a:endParaRPr lang="en-GB" sz="1200" dirty="0">
              <a:effectLst/>
              <a:latin typeface="Calibri" panose="020F0502020204030204" pitchFamily="34" charset="0"/>
              <a:ea typeface="Calibri" panose="020F0502020204030204" pitchFamily="34" charset="0"/>
            </a:endParaRPr>
          </a:p>
          <a:p>
            <a:pPr marL="342900" lvl="0" indent="-342900">
              <a:lnSpc>
                <a:spcPts val="1445"/>
              </a:lnSpc>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Describe the main character’s personality and character traits. </a:t>
            </a:r>
            <a:endParaRPr lang="en-GB" sz="1200" dirty="0">
              <a:effectLst/>
              <a:latin typeface="Calibri" panose="020F0502020204030204" pitchFamily="34" charset="0"/>
              <a:ea typeface="Calibri" panose="020F0502020204030204" pitchFamily="34" charset="0"/>
            </a:endParaRPr>
          </a:p>
          <a:p>
            <a:pPr marL="342900" lvl="0" indent="-342900">
              <a:lnSpc>
                <a:spcPts val="1445"/>
              </a:lnSpc>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Can you think of any similarities with characters from other legends? Which ones? Comment on why these characters might have similarities.</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endParaRPr lang="en-US" sz="1200" dirty="0">
              <a:effectLst/>
              <a:latin typeface="Calibri" panose="020F0502020204030204" pitchFamily="34" charset="0"/>
              <a:ea typeface="Calibri" panose="020F0502020204030204" pitchFamily="34" charset="0"/>
              <a:cs typeface="Calibri" panose="020F0502020204030204" pitchFamily="34" charset="0"/>
            </a:endParaRPr>
          </a:p>
          <a:p>
            <a:r>
              <a:rPr lang="en-US" sz="1200" dirty="0">
                <a:effectLst/>
                <a:latin typeface="Calibri" panose="020F0502020204030204" pitchFamily="34" charset="0"/>
                <a:ea typeface="Calibri" panose="020F0502020204030204" pitchFamily="34" charset="0"/>
                <a:cs typeface="Calibri" panose="020F0502020204030204" pitchFamily="34" charset="0"/>
              </a:rPr>
              <a:t>Think of a traditional fairy tale and then give it a modern twist by writing down what changes you would make to the structure to show modern values and ideas. Consider:</a:t>
            </a:r>
            <a:endParaRPr lang="en-GB" sz="1200" dirty="0">
              <a:effectLst/>
              <a:latin typeface="Calibri" panose="020F0502020204030204" pitchFamily="34" charset="0"/>
              <a:ea typeface="Calibri" panose="020F0502020204030204" pitchFamily="34" charset="0"/>
            </a:endParaRPr>
          </a:p>
          <a:p>
            <a:pPr lvl="0">
              <a:lnSpc>
                <a:spcPts val="1445"/>
              </a:lnSpc>
              <a:spcAft>
                <a:spcPts val="1000"/>
              </a:spcAft>
            </a:pPr>
            <a:r>
              <a:rPr lang="en-US" sz="1200" dirty="0">
                <a:effectLst/>
                <a:latin typeface="Calibri" panose="020F0502020204030204" pitchFamily="34" charset="0"/>
                <a:ea typeface="Calibri" panose="020F0502020204030204" pitchFamily="34" charset="0"/>
                <a:cs typeface="Calibri" panose="020F0502020204030204" pitchFamily="34" charset="0"/>
              </a:rPr>
              <a:t>Setting (</a:t>
            </a:r>
            <a:r>
              <a:rPr lang="en-US" sz="1200" u="sng" dirty="0">
                <a:effectLst/>
                <a:latin typeface="Calibri" panose="020F0502020204030204" pitchFamily="34" charset="0"/>
                <a:ea typeface="Calibri" panose="020F0502020204030204" pitchFamily="34" charset="0"/>
                <a:cs typeface="Calibri" panose="020F0502020204030204" pitchFamily="34" charset="0"/>
              </a:rPr>
              <a:t>where</a:t>
            </a:r>
            <a:r>
              <a:rPr lang="en-US" sz="1200" dirty="0">
                <a:effectLst/>
                <a:latin typeface="Calibri" panose="020F0502020204030204" pitchFamily="34" charset="0"/>
                <a:ea typeface="Calibri" panose="020F0502020204030204" pitchFamily="34" charset="0"/>
                <a:cs typeface="Calibri" panose="020F0502020204030204" pitchFamily="34" charset="0"/>
              </a:rPr>
              <a:t> it is);</a:t>
            </a:r>
            <a:r>
              <a:rPr lang="en-GB" sz="1200" dirty="0">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cs typeface="Calibri" panose="020F0502020204030204" pitchFamily="34" charset="0"/>
              </a:rPr>
              <a:t>plot (</a:t>
            </a:r>
            <a:r>
              <a:rPr lang="en-US" sz="1200" u="sng" dirty="0">
                <a:effectLst/>
                <a:latin typeface="Calibri" panose="020F0502020204030204" pitchFamily="34" charset="0"/>
                <a:ea typeface="Calibri" panose="020F0502020204030204" pitchFamily="34" charset="0"/>
                <a:cs typeface="Calibri" panose="020F0502020204030204" pitchFamily="34" charset="0"/>
              </a:rPr>
              <a:t>what</a:t>
            </a:r>
            <a:r>
              <a:rPr lang="en-US" sz="1200" dirty="0">
                <a:effectLst/>
                <a:latin typeface="Calibri" panose="020F0502020204030204" pitchFamily="34" charset="0"/>
                <a:ea typeface="Calibri" panose="020F0502020204030204" pitchFamily="34" charset="0"/>
                <a:cs typeface="Calibri" panose="020F0502020204030204" pitchFamily="34" charset="0"/>
              </a:rPr>
              <a:t> happens);</a:t>
            </a:r>
            <a:r>
              <a:rPr lang="en-GB" sz="1200" dirty="0">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cs typeface="Calibri" panose="020F0502020204030204" pitchFamily="34" charset="0"/>
              </a:rPr>
              <a:t>character(s) (</a:t>
            </a:r>
            <a:r>
              <a:rPr lang="en-US" sz="1200" u="sng" dirty="0">
                <a:effectLst/>
                <a:latin typeface="Calibri" panose="020F0502020204030204" pitchFamily="34" charset="0"/>
                <a:ea typeface="Calibri" panose="020F0502020204030204" pitchFamily="34" charset="0"/>
                <a:cs typeface="Calibri" panose="020F0502020204030204" pitchFamily="34" charset="0"/>
              </a:rPr>
              <a:t>who</a:t>
            </a:r>
            <a:r>
              <a:rPr lang="en-US" sz="1200" dirty="0">
                <a:effectLst/>
                <a:latin typeface="Calibri" panose="020F0502020204030204" pitchFamily="34" charset="0"/>
                <a:ea typeface="Calibri" panose="020F0502020204030204" pitchFamily="34" charset="0"/>
                <a:cs typeface="Calibri" panose="020F0502020204030204" pitchFamily="34" charset="0"/>
              </a:rPr>
              <a:t> is in it); magical object/animals (</a:t>
            </a:r>
            <a:r>
              <a:rPr lang="en-US" sz="1200" u="sng" dirty="0">
                <a:effectLst/>
                <a:latin typeface="Calibri" panose="020F0502020204030204" pitchFamily="34" charset="0"/>
                <a:ea typeface="Calibri" panose="020F0502020204030204" pitchFamily="34" charset="0"/>
                <a:cs typeface="Calibri" panose="020F0502020204030204" pitchFamily="34" charset="0"/>
              </a:rPr>
              <a:t>how</a:t>
            </a:r>
            <a:r>
              <a:rPr lang="en-US" sz="1200" dirty="0">
                <a:effectLst/>
                <a:latin typeface="Calibri" panose="020F0502020204030204" pitchFamily="34" charset="0"/>
                <a:ea typeface="Calibri" panose="020F0502020204030204" pitchFamily="34" charset="0"/>
                <a:cs typeface="Calibri" panose="020F0502020204030204" pitchFamily="34" charset="0"/>
              </a:rPr>
              <a:t> the plot develops); the moral or lesson (</a:t>
            </a:r>
            <a:r>
              <a:rPr lang="en-US" sz="1200" u="sng" dirty="0">
                <a:effectLst/>
                <a:latin typeface="Calibri" panose="020F0502020204030204" pitchFamily="34" charset="0"/>
                <a:ea typeface="Calibri" panose="020F0502020204030204" pitchFamily="34" charset="0"/>
                <a:cs typeface="Calibri" panose="020F0502020204030204" pitchFamily="34" charset="0"/>
              </a:rPr>
              <a:t>why</a:t>
            </a:r>
            <a:r>
              <a:rPr lang="en-US" sz="1200" dirty="0">
                <a:effectLst/>
                <a:latin typeface="Calibri" panose="020F0502020204030204" pitchFamily="34" charset="0"/>
                <a:ea typeface="Calibri" panose="020F0502020204030204" pitchFamily="34" charset="0"/>
                <a:cs typeface="Calibri" panose="020F0502020204030204" pitchFamily="34" charset="0"/>
              </a:rPr>
              <a:t>).</a:t>
            </a:r>
            <a:endParaRPr lang="en-GB" sz="1200" dirty="0">
              <a:effectLst/>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marL="310515" marR="283210" indent="-29210">
              <a:lnSpc>
                <a:spcPct val="96000"/>
              </a:lnSpc>
              <a:spcAft>
                <a:spcPts val="0"/>
              </a:spcAft>
            </a:pPr>
            <a:endParaRPr lang="en-GB" sz="1200" dirty="0">
              <a:solidFill>
                <a:srgbClr val="000000"/>
              </a:solidFill>
              <a:latin typeface="Calibri" panose="020F0502020204030204" pitchFamily="34" charset="0"/>
              <a:ea typeface="Calibri" panose="020F0502020204030204" pitchFamily="34" charset="0"/>
            </a:endParaRPr>
          </a:p>
          <a:p>
            <a:pPr marL="78105"/>
            <a:r>
              <a:rPr lang="en-US" sz="1200" kern="0" dirty="0">
                <a:effectLst/>
                <a:latin typeface="Calibri Light" panose="020F0302020204030204" pitchFamily="34" charset="0"/>
                <a:ea typeface="Calibri Light" panose="020F0302020204030204" pitchFamily="34" charset="0"/>
              </a:rPr>
              <a:t>Research what figurative language is and write a description of yourself using figurative language.</a:t>
            </a:r>
            <a:r>
              <a:rPr lang="en-GB" sz="1200" dirty="0">
                <a:solidFill>
                  <a:srgbClr val="000000"/>
                </a:solidFill>
                <a:effectLst/>
                <a:latin typeface="Calibri" panose="020F0502020204030204" pitchFamily="34" charset="0"/>
                <a:ea typeface="Calibri" panose="020F0502020204030204" pitchFamily="34" charset="0"/>
              </a:rPr>
              <a:t>.</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2969705"/>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and 7:</a:t>
            </a:r>
          </a:p>
          <a:p>
            <a:r>
              <a:rPr lang="en-US" sz="1200" dirty="0">
                <a:effectLst/>
                <a:latin typeface="Calibri" panose="020F0502020204030204" pitchFamily="34" charset="0"/>
                <a:ea typeface="Calibri" panose="020F0502020204030204" pitchFamily="34" charset="0"/>
                <a:cs typeface="Calibri" panose="020F0502020204030204" pitchFamily="34" charset="0"/>
              </a:rPr>
              <a:t>Choose a myth, legend, or fairy tale and retell it from the perspective of one character. For example: Retell ‘Red Riding Hood’ from the perspective of the wolf; or ‘Odysseus’ from the perspective of the Cyclops.</a:t>
            </a:r>
            <a:endParaRPr lang="en-GB" sz="1200" dirty="0">
              <a:effectLst/>
              <a:latin typeface="Calibri" panose="020F0502020204030204" pitchFamily="34" charset="0"/>
              <a:ea typeface="Calibri" panose="020F0502020204030204" pitchFamily="34" charset="0"/>
            </a:endParaRPr>
          </a:p>
          <a:p>
            <a:r>
              <a:rPr lang="en-US" sz="1200" u="sng" dirty="0">
                <a:effectLst/>
                <a:latin typeface="Calibri" panose="020F0502020204030204" pitchFamily="34" charset="0"/>
                <a:ea typeface="Calibri" panose="020F0502020204030204" pitchFamily="34" charset="0"/>
                <a:cs typeface="Calibri" panose="020F0502020204030204" pitchFamily="34" charset="0"/>
              </a:rPr>
              <a:t>Success Criteria:</a:t>
            </a:r>
            <a:endParaRPr lang="en-GB" sz="1200" dirty="0">
              <a:effectLst/>
              <a:latin typeface="Calibri" panose="020F0502020204030204" pitchFamily="34" charset="0"/>
              <a:ea typeface="Calibri" panose="020F0502020204030204" pitchFamily="34" charset="0"/>
            </a:endParaRPr>
          </a:p>
          <a:p>
            <a:pPr marL="342900" lvl="0" indent="-342900">
              <a:lnSpc>
                <a:spcPts val="1445"/>
              </a:lnSpc>
              <a:spcAft>
                <a:spcPts val="1000"/>
              </a:spcAft>
              <a:buFont typeface="Calibri" panose="020F050202020403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Use a first-person narrator (‘I’).</a:t>
            </a:r>
            <a:endParaRPr lang="en-GB" sz="1200" dirty="0">
              <a:effectLst/>
              <a:latin typeface="Calibri" panose="020F0502020204030204" pitchFamily="34" charset="0"/>
              <a:ea typeface="Calibri" panose="020F0502020204030204" pitchFamily="34" charset="0"/>
            </a:endParaRPr>
          </a:p>
          <a:p>
            <a:pPr marL="342900" lvl="0" indent="-342900">
              <a:lnSpc>
                <a:spcPts val="1445"/>
              </a:lnSpc>
              <a:buFont typeface="Calibri" panose="020F050202020403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Use ambitious vocabulary and varied language techniques. Can you include similes, metaphors, and personification in your retelling?</a:t>
            </a:r>
            <a:endParaRPr lang="en-GB" sz="1200" dirty="0">
              <a:effectLst/>
              <a:latin typeface="Calibri" panose="020F0502020204030204" pitchFamily="34" charset="0"/>
              <a:ea typeface="Calibri" panose="020F0502020204030204" pitchFamily="34" charset="0"/>
            </a:endParaRPr>
          </a:p>
          <a:p>
            <a:pPr marL="342900" lvl="0" indent="-342900">
              <a:lnSpc>
                <a:spcPts val="1445"/>
              </a:lnSpc>
              <a:buFont typeface="Calibri" panose="020F050202020403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Set the scene! Describe the setting using your five senses – what can you see, hear, smell, touch and taste?</a:t>
            </a:r>
            <a:endParaRPr lang="en-GB" sz="1200" dirty="0">
              <a:effectLst/>
              <a:latin typeface="Calibri" panose="020F0502020204030204" pitchFamily="34" charset="0"/>
              <a:ea typeface="Calibri" panose="020F0502020204030204" pitchFamily="34" charset="0"/>
            </a:endParaRPr>
          </a:p>
          <a:p>
            <a:pPr marL="342900" lvl="0" indent="-342900">
              <a:lnSpc>
                <a:spcPts val="1445"/>
              </a:lnSpc>
              <a:buFont typeface="Calibri" panose="020F050202020403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Show don’t tell! How can you show us how they’re feeling without getting them to tell us directly? For Example: Instead of writing, ‘I felt sad…’, you could write, ‘My face fell and my eyes burnt with tears. I could feel my heart breaking inside me…’</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nSpc>
                <a:spcPts val="1150"/>
              </a:lnSpc>
            </a:pPr>
            <a:r>
              <a:rPr lang="en-US" sz="1200" dirty="0">
                <a:effectLst/>
                <a:latin typeface="Calibri" panose="020F0502020204030204" pitchFamily="34" charset="0"/>
                <a:ea typeface="Calibri" panose="020F0502020204030204" pitchFamily="34" charset="0"/>
                <a:cs typeface="Calibri" panose="020F0502020204030204" pitchFamily="34" charset="0"/>
              </a:rPr>
              <a:t>Theme, Hamartia, Hubris, Immortals/mortals, Freytag’s Pyramid,       Foreshadows.</a:t>
            </a:r>
            <a:endParaRPr lang="en-GB" sz="1200" dirty="0">
              <a:effectLst/>
              <a:latin typeface="Calibri" panose="020F0502020204030204" pitchFamily="34" charset="0"/>
              <a:ea typeface="Calibri" panose="020F0502020204030204" pitchFamily="34" charset="0"/>
            </a:endParaRPr>
          </a:p>
          <a:p>
            <a:pPr marL="293370">
              <a:spcBef>
                <a:spcPts val="865"/>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27892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p>
          <a:p>
            <a:pPr>
              <a:spcBef>
                <a:spcPts val="1390"/>
              </a:spcBef>
              <a:tabLst>
                <a:tab pos="251460" algn="l"/>
              </a:tabLst>
            </a:pP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Science</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b="1" dirty="0">
                <a:solidFill>
                  <a:srgbClr val="000000"/>
                </a:solidFill>
                <a:latin typeface="Calibri" panose="020F0502020204030204" pitchFamily="34" charset="0"/>
              </a:rPr>
              <a:t>digestion – mouth – stomach – small intestine – large intestine – villi – microvilli – diffusion – concentration gradient – enzyme – protein – active site – substrate – product – carbohydrate – lipid – glucose – respiration </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11070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Religious Education</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r>
              <a:rPr lang="en-US" sz="1200" b="1" dirty="0">
                <a:solidFill>
                  <a:srgbClr val="000000"/>
                </a:solidFill>
                <a:latin typeface="Calibri" panose="020F0502020204030204" pitchFamily="34" charset="0"/>
              </a:rPr>
              <a:t>.</a:t>
            </a:r>
            <a:endParaRPr lang="en-GB" sz="1200" b="1" dirty="0">
              <a:solidFill>
                <a:srgbClr val="000000"/>
              </a:solidFill>
              <a:latin typeface="Calibri" panose="020F0502020204030204" pitchFamily="34" charset="0"/>
            </a:endParaRPr>
          </a:p>
          <a:p>
            <a:pPr>
              <a:spcBef>
                <a:spcPts val="1390"/>
              </a:spcBef>
              <a:tabLst>
                <a:tab pos="251460" algn="l"/>
              </a:tabLst>
            </a:pPr>
            <a:r>
              <a:rPr lang="en-US" sz="1200" b="1">
                <a:solidFill>
                  <a:srgbClr val="000000"/>
                </a:solidFill>
                <a:latin typeface="Calibri" panose="020F0502020204030204" pitchFamily="34" charset="0"/>
                <a:ea typeface="Calibri" panose="020F0502020204030204" pitchFamily="34" charset="0"/>
              </a:rPr>
              <a:t>Settling into </a:t>
            </a:r>
            <a:r>
              <a:rPr lang="en-US" sz="1200" b="1" dirty="0">
                <a:solidFill>
                  <a:srgbClr val="000000"/>
                </a:solidFill>
                <a:latin typeface="Calibri" panose="020F0502020204030204" pitchFamily="34" charset="0"/>
                <a:ea typeface="Calibri" panose="020F0502020204030204" pitchFamily="34" charset="0"/>
              </a:rPr>
              <a:t>new school year</a:t>
            </a: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a:t>
            </a:r>
            <a:r>
              <a:rPr lang="en-US" sz="1200" b="1" dirty="0">
                <a:solidFill>
                  <a:srgbClr val="000000"/>
                </a:solidFill>
                <a:latin typeface="Calibri" panose="020F0502020204030204" pitchFamily="34" charset="0"/>
              </a:rPr>
              <a:t>Research the Fall of Humanity.</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Use the following link to help you:</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hlinkClick r:id="rId2">
                  <a:extLst>
                    <a:ext uri="{A12FA001-AC4F-418D-AE19-62706E023703}">
                      <ahyp:hlinkClr xmlns:ahyp="http://schemas.microsoft.com/office/drawing/2018/hyperlinkcolor" val="tx"/>
                    </a:ext>
                  </a:extLst>
                </a:hlinkClick>
              </a:rPr>
              <a:t>https://www.youtube.com/watch?v=POpB_s9V8Ak</a:t>
            </a:r>
            <a:r>
              <a:rPr lang="en-US" sz="1200" b="1" dirty="0">
                <a:solidFill>
                  <a:srgbClr val="000000"/>
                </a:solidFill>
                <a:latin typeface="Calibri" panose="020F0502020204030204" pitchFamily="34" charset="0"/>
              </a:rPr>
              <a:t> </a:t>
            </a:r>
          </a:p>
          <a:p>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You will be tested, in class, on 5 key facts from this link</a:t>
            </a: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r>
              <a:rPr lang="en-US" sz="1200" b="1" dirty="0">
                <a:solidFill>
                  <a:srgbClr val="000000"/>
                </a:solidFill>
                <a:latin typeface="Calibri" panose="020F0502020204030204" pitchFamily="34" charset="0"/>
              </a:rPr>
              <a:t>Research conscientious objector. Use the following link to help you:</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hlinkClick r:id="rId3">
                  <a:extLst>
                    <a:ext uri="{A12FA001-AC4F-418D-AE19-62706E023703}">
                      <ahyp:hlinkClr xmlns:ahyp="http://schemas.microsoft.com/office/drawing/2018/hyperlinkcolor" val="tx"/>
                    </a:ext>
                  </a:extLst>
                </a:hlinkClick>
              </a:rPr>
              <a:t>https://www.youtube.com/watch?v=PKiJhGmI6Rs</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You will be tested, in class, on 5 key facts from this link.</a:t>
            </a:r>
            <a:endParaRPr lang="en-GB" sz="1200" b="1" dirty="0">
              <a:solidFill>
                <a:srgbClr val="000000"/>
              </a:solidFill>
              <a:latin typeface="Calibri" panose="020F0502020204030204" pitchFamily="34" charset="0"/>
            </a:endParaRPr>
          </a:p>
          <a:p>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r>
              <a:rPr lang="en-US" sz="1200" b="1" dirty="0">
                <a:solidFill>
                  <a:srgbClr val="000000"/>
                </a:solidFill>
                <a:latin typeface="Calibri" panose="020F0502020204030204" pitchFamily="34" charset="0"/>
              </a:rPr>
              <a:t>Research Desmond Doss. Use the following link to help you:</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r>
              <a:rPr lang="en-US" sz="1200" b="1" dirty="0">
                <a:solidFill>
                  <a:srgbClr val="000000"/>
                </a:solidFill>
                <a:latin typeface="Calibri" panose="020F0502020204030204" pitchFamily="34" charset="0"/>
                <a:hlinkClick r:id="rId4"/>
              </a:rPr>
              <a:t>https://www.youtube.com/watch?v=R8ZoRgz2Xk8</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You will be tested, in class, on 5 key facts from this link.</a:t>
            </a:r>
            <a:endParaRPr lang="en-GB" sz="1200" b="1" dirty="0">
              <a:solidFill>
                <a:srgbClr val="000000"/>
              </a:solidFill>
              <a:latin typeface="Calibri" panose="020F0502020204030204" pitchFamily="34" charset="0"/>
            </a:endParaRPr>
          </a:p>
          <a:p>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a:t>
            </a:r>
            <a:r>
              <a:rPr lang="en-US" sz="1200" b="1" dirty="0">
                <a:solidFill>
                  <a:srgbClr val="000000"/>
                </a:solidFill>
                <a:latin typeface="Calibri" panose="020F0502020204030204" pitchFamily="34" charset="0"/>
              </a:rPr>
              <a:t>Revise for the assessment.</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Use information on Teams and from class to help you prepare for the assessment.</a:t>
            </a:r>
            <a:endParaRPr lang="en-GB" sz="1200" b="1" dirty="0">
              <a:solidFill>
                <a:srgbClr val="000000"/>
              </a:solidFill>
              <a:latin typeface="Calibri" panose="020F0502020204030204" pitchFamily="34" charset="0"/>
            </a:endParaRPr>
          </a:p>
          <a:p>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 </a:t>
            </a:r>
            <a:r>
              <a:rPr lang="en-US" sz="1200" b="1" dirty="0">
                <a:solidFill>
                  <a:srgbClr val="000000"/>
                </a:solidFill>
                <a:latin typeface="Calibri" panose="020F0502020204030204" pitchFamily="34" charset="0"/>
              </a:rPr>
              <a:t>Research Sophie Scholl and the White Rose Movement. Use the following link to help you complete the knowledge organizer.</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r>
              <a:rPr lang="en-US" sz="1200" b="1" dirty="0">
                <a:solidFill>
                  <a:srgbClr val="000000"/>
                </a:solidFill>
                <a:latin typeface="Calibri" panose="020F0502020204030204" pitchFamily="34" charset="0"/>
                <a:hlinkClick r:id="rId5"/>
              </a:rPr>
              <a:t>https://www.youtube.com/watch?v=ZtOKRsF6Rr0</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You will be tested, in class, on 5 key facts from this link.</a:t>
            </a:r>
            <a:endParaRPr lang="en-GB" sz="1200" b="1" dirty="0">
              <a:solidFill>
                <a:srgbClr val="000000"/>
              </a:solidFill>
              <a:latin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dirty="0">
                <a:latin typeface="Calibri" panose="020F0502020204030204" pitchFamily="34" charset="0"/>
                <a:ea typeface="Calibri" panose="020F0502020204030204" pitchFamily="34" charset="0"/>
                <a:cs typeface="Calibri" panose="020F0502020204030204" pitchFamily="34" charset="0"/>
              </a:rPr>
              <a:t>The Fall, Original Sin, omnibenevolent, decalogue, conscience, baptism, and concupiscence.</a:t>
            </a:r>
            <a:endPar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9872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3"/>
          <p:cNvSpPr txBox="1"/>
          <p:nvPr/>
        </p:nvSpPr>
        <p:spPr>
          <a:xfrm>
            <a:off x="95431" y="2553891"/>
            <a:ext cx="4736212" cy="1591204"/>
          </a:xfrm>
          <a:prstGeom prst="rect">
            <a:avLst/>
          </a:prstGeom>
          <a:noFill/>
          <a:ln w="12700">
            <a:solidFill>
              <a:srgbClr val="000000"/>
            </a:solidFill>
            <a:prstDash val="solid"/>
          </a:ln>
        </p:spPr>
        <p:txBody>
          <a:bodyPr wrap="square" lIns="0" tIns="0" rIns="0" bIns="0" rtlCol="0">
            <a:noAutofit/>
          </a:bodyPr>
          <a:lstStyle/>
          <a:p>
            <a:pPr>
              <a:lnSpc>
                <a:spcPct val="107000"/>
              </a:lnSpc>
              <a:spcAft>
                <a:spcPts val="800"/>
              </a:spcAft>
            </a:pPr>
            <a:r>
              <a:rPr lang="en-GB" sz="1200" b="1" dirty="0">
                <a:latin typeface="Calibri" panose="020F0502020204030204" pitchFamily="34" charset="0"/>
                <a:ea typeface="Calibri" panose="020F0502020204030204" pitchFamily="34" charset="0"/>
                <a:cs typeface="Times New Roman" panose="02020603050405020304" pitchFamily="18" charset="0"/>
              </a:rPr>
              <a:t>Week 2:  </a:t>
            </a:r>
            <a:r>
              <a:rPr lang="en-US" altLang="en-US" sz="1200" b="1" dirty="0">
                <a:latin typeface="Calibri" panose="020F0502020204030204" pitchFamily="34" charset="0"/>
                <a:ea typeface="Calibri" panose="020F0502020204030204" pitchFamily="34" charset="0"/>
                <a:cs typeface="Times New Roman" panose="02020603050405020304" pitchFamily="18" charset="0"/>
              </a:rPr>
              <a:t>Rights or Responsibilities?</a:t>
            </a:r>
          </a:p>
          <a:p>
            <a:pPr>
              <a:lnSpc>
                <a:spcPct val="107000"/>
              </a:lnSpc>
              <a:spcAft>
                <a:spcPts val="800"/>
              </a:spcAft>
            </a:pPr>
            <a:r>
              <a:rPr lang="en-US" altLang="en-US" sz="1200" dirty="0">
                <a:latin typeface="Calibri" panose="020F0502020204030204" pitchFamily="34" charset="0"/>
                <a:ea typeface="Calibri" panose="020F0502020204030204" pitchFamily="34" charset="0"/>
                <a:cs typeface="Times New Roman" panose="02020603050405020304" pitchFamily="18" charset="0"/>
              </a:rPr>
              <a:t>Make a table with two columns labelled "Rights" and "Responsibilities." List at least six human rights and match each one with a responsibility that helps protect it. Write a short paragraph explaining why rights and responsibilities should work together. Give one real-life example.</a:t>
            </a:r>
            <a:r>
              <a:rPr lang="en-GB" sz="1200" b="1" dirty="0">
                <a:latin typeface="Calibri" panose="020F0502020204030204" pitchFamily="34" charset="0"/>
                <a:ea typeface="Calibri" panose="020F0502020204030204" pitchFamily="34" charset="0"/>
                <a:cs typeface="Times New Roman" panose="02020603050405020304" pitchFamily="18" charset="0"/>
              </a:rPr>
              <a:t> </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33"/>
          <p:cNvSpPr txBox="1"/>
          <p:nvPr/>
        </p:nvSpPr>
        <p:spPr>
          <a:xfrm>
            <a:off x="95431" y="626466"/>
            <a:ext cx="4736212" cy="1705388"/>
          </a:xfrm>
          <a:prstGeom prst="rect">
            <a:avLst/>
          </a:prstGeom>
          <a:noFill/>
          <a:ln w="12700">
            <a:solidFill>
              <a:srgbClr val="000000"/>
            </a:solidFill>
            <a:prstDash val="solid"/>
          </a:ln>
        </p:spPr>
        <p:txBody>
          <a:bodyPr wrap="square" lIns="0" tIns="0" rIns="0" bIns="0" rtlCol="0">
            <a:noAutofit/>
          </a:bodyPr>
          <a:lstStyle/>
          <a:p>
            <a:pPr>
              <a:lnSpc>
                <a:spcPct val="107000"/>
              </a:lnSpc>
              <a:spcAft>
                <a:spcPts val="800"/>
              </a:spcAft>
            </a:pPr>
            <a:r>
              <a:rPr lang="en-GB" altLang="en-US" sz="1200" b="1" dirty="0">
                <a:latin typeface="Calibri" panose="020F0502020204030204" pitchFamily="34" charset="0"/>
                <a:ea typeface="Calibri" panose="020F0502020204030204" pitchFamily="34" charset="0"/>
                <a:cs typeface="Times New Roman" panose="02020603050405020304" pitchFamily="18" charset="0"/>
              </a:rPr>
              <a:t>  Week 1:</a:t>
            </a:r>
            <a:r>
              <a:rPr lang="en-GB" altLang="en-US" sz="1200" dirty="0">
                <a:latin typeface="Calibri" panose="020F0502020204030204" pitchFamily="34" charset="0"/>
                <a:ea typeface="Calibri" panose="020F0502020204030204" pitchFamily="34" charset="0"/>
                <a:cs typeface="Times New Roman" panose="02020603050405020304" pitchFamily="18" charset="0"/>
              </a:rPr>
              <a:t> </a:t>
            </a:r>
            <a:r>
              <a:rPr lang="en-US" altLang="en-US" sz="1200" b="1" dirty="0">
                <a:latin typeface="Calibri" panose="020F0502020204030204" pitchFamily="34" charset="0"/>
                <a:ea typeface="Calibri" panose="020F0502020204030204" pitchFamily="34" charset="0"/>
                <a:cs typeface="Times New Roman" panose="02020603050405020304" pitchFamily="18" charset="0"/>
              </a:rPr>
              <a:t>What Are Human Rights?</a:t>
            </a:r>
          </a:p>
          <a:p>
            <a:pPr algn="ctr">
              <a:lnSpc>
                <a:spcPct val="107000"/>
              </a:lnSpc>
              <a:spcAft>
                <a:spcPts val="800"/>
              </a:spcAft>
            </a:pPr>
            <a:r>
              <a:rPr lang="en-US" altLang="en-US" sz="1200" dirty="0">
                <a:latin typeface="Calibri" panose="020F0502020204030204" pitchFamily="34" charset="0"/>
                <a:ea typeface="Calibri" panose="020F0502020204030204" pitchFamily="34" charset="0"/>
                <a:cs typeface="Times New Roman" panose="02020603050405020304" pitchFamily="18" charset="0"/>
              </a:rPr>
              <a:t>Find out what human rights are and explain them in your own words. Write a short paragraph explaining why human rights are important. Include three examples of human rights and explain why each one matters. Finish by explaining which right you think is the most important and why.</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p:cNvSpPr txBox="1"/>
          <p:nvPr/>
        </p:nvSpPr>
        <p:spPr>
          <a:xfrm>
            <a:off x="95431" y="66040"/>
            <a:ext cx="9685154" cy="460375"/>
          </a:xfrm>
          <a:prstGeom prst="rect">
            <a:avLst/>
          </a:prstGeom>
          <a:solidFill>
            <a:srgbClr val="FF0000"/>
          </a:solidFill>
          <a:ln w="28575">
            <a:solidFill>
              <a:schemeClr val="tx1"/>
            </a:solidFill>
          </a:ln>
        </p:spPr>
        <p:txBody>
          <a:bodyPr wrap="square" rtlCol="0">
            <a:spAutoFit/>
          </a:bodyPr>
          <a:lstStyle/>
          <a:p>
            <a:pPr algn="ctr"/>
            <a:r>
              <a:rPr lang="en-GB" sz="2400">
                <a:solidFill>
                  <a:schemeClr val="bg1"/>
                </a:solidFill>
              </a:rPr>
              <a:t>Citizenship Year 08 - Term 1</a:t>
            </a:r>
            <a:endParaRPr lang="en-GB" sz="2400" dirty="0">
              <a:solidFill>
                <a:schemeClr val="bg1"/>
              </a:solidFill>
            </a:endParaRPr>
          </a:p>
        </p:txBody>
      </p:sp>
      <p:sp>
        <p:nvSpPr>
          <p:cNvPr id="11" name="Textbox 33"/>
          <p:cNvSpPr txBox="1"/>
          <p:nvPr/>
        </p:nvSpPr>
        <p:spPr>
          <a:xfrm>
            <a:off x="5074359" y="613018"/>
            <a:ext cx="4706226" cy="1705387"/>
          </a:xfrm>
          <a:prstGeom prst="rect">
            <a:avLst/>
          </a:prstGeom>
          <a:noFill/>
          <a:ln w="12700">
            <a:solidFill>
              <a:srgbClr val="000000"/>
            </a:solidFill>
            <a:prstDash val="solid"/>
          </a:ln>
        </p:spPr>
        <p:txBody>
          <a:bodyPr wrap="square" lIns="0" tIns="0" rIns="0" bIns="0" rtlCol="0">
            <a:noAutofit/>
          </a:bodyPr>
          <a:lstStyle/>
          <a:p>
            <a:pPr>
              <a:lnSpc>
                <a:spcPct val="107000"/>
              </a:lnSpc>
              <a:spcAft>
                <a:spcPts val="800"/>
              </a:spcAft>
            </a:pPr>
            <a:r>
              <a:rPr lang="en-GB" altLang="en-US" sz="1200" dirty="0">
                <a:latin typeface="Calibri" panose="020F0502020204030204" pitchFamily="34" charset="0"/>
                <a:ea typeface="Calibri" panose="020F0502020204030204" pitchFamily="34" charset="0"/>
                <a:cs typeface="Times New Roman" panose="02020603050405020304" pitchFamily="18" charset="0"/>
              </a:rPr>
              <a:t>W</a:t>
            </a:r>
            <a:r>
              <a:rPr lang="en-GB" altLang="en-US" sz="1200" b="1" dirty="0">
                <a:latin typeface="Calibri" panose="020F0502020204030204" pitchFamily="34" charset="0"/>
                <a:ea typeface="Calibri" panose="020F0502020204030204" pitchFamily="34" charset="0"/>
                <a:cs typeface="Times New Roman" panose="02020603050405020304" pitchFamily="18" charset="0"/>
              </a:rPr>
              <a:t>eek 4: Hu</a:t>
            </a:r>
            <a:r>
              <a:rPr lang="en-US" altLang="en-US" sz="1200" b="1" dirty="0">
                <a:latin typeface="Calibri" panose="020F0502020204030204" pitchFamily="34" charset="0"/>
                <a:ea typeface="Calibri" panose="020F0502020204030204" pitchFamily="34" charset="0"/>
                <a:cs typeface="Times New Roman" panose="02020603050405020304" pitchFamily="18" charset="0"/>
              </a:rPr>
              <a:t>man Rights Around the World</a:t>
            </a:r>
            <a:endParaRPr lang="en-US" alt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altLang="en-US" sz="1200" dirty="0">
                <a:latin typeface="Calibri" panose="020F0502020204030204" pitchFamily="34" charset="0"/>
                <a:ea typeface="Calibri" panose="020F0502020204030204" pitchFamily="34" charset="0"/>
                <a:cs typeface="Times New Roman" panose="02020603050405020304" pitchFamily="18" charset="0"/>
              </a:rPr>
              <a:t>Choose one country and find out about a human rights issue there. Write three facts about the issue and explain who is affected. Identify one UDHR article linked to the problem. Finish by suggesting one realistic improvement that could help people in that country.</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33"/>
          <p:cNvSpPr txBox="1"/>
          <p:nvPr/>
        </p:nvSpPr>
        <p:spPr>
          <a:xfrm>
            <a:off x="5074359" y="2553891"/>
            <a:ext cx="4706226" cy="1591204"/>
          </a:xfrm>
          <a:prstGeom prst="rect">
            <a:avLst/>
          </a:prstGeom>
          <a:noFill/>
          <a:ln w="12700">
            <a:solidFill>
              <a:srgbClr val="000000"/>
            </a:solidFill>
            <a:prstDash val="solid"/>
          </a:ln>
        </p:spPr>
        <p:txBody>
          <a:bodyPr wrap="square" lIns="0" tIns="0" rIns="0" bIns="0" rtlCol="0">
            <a:noAutofit/>
          </a:bodyPr>
          <a:lstStyle/>
          <a:p>
            <a:pPr>
              <a:lnSpc>
                <a:spcPct val="107000"/>
              </a:lnSpc>
              <a:spcAft>
                <a:spcPts val="800"/>
              </a:spcAft>
            </a:pPr>
            <a:r>
              <a:rPr lang="en-GB" sz="1100" b="1" dirty="0">
                <a:latin typeface="Times New Roman" panose="02020603050405020304" pitchFamily="18" charset="0"/>
                <a:ea typeface="Times New Roman" panose="02020603050405020304" pitchFamily="18" charset="0"/>
                <a:cs typeface="Times New Roman" panose="02020603050405020304" pitchFamily="18" charset="0"/>
              </a:rPr>
              <a:t>Week 5:   </a:t>
            </a:r>
            <a:r>
              <a:rPr lang="en-US" altLang="en-US" sz="1100" b="1" dirty="0">
                <a:latin typeface="Times New Roman" panose="02020603050405020304" pitchFamily="18" charset="0"/>
                <a:ea typeface="Times New Roman" panose="02020603050405020304" pitchFamily="18" charset="0"/>
                <a:cs typeface="Times New Roman" panose="02020603050405020304" pitchFamily="18" charset="0"/>
              </a:rPr>
              <a:t>Trafficking Awareness Poster</a:t>
            </a:r>
          </a:p>
          <a:p>
            <a:pPr>
              <a:lnSpc>
                <a:spcPct val="107000"/>
              </a:lnSpc>
              <a:spcAft>
                <a:spcPts val="800"/>
              </a:spcAft>
            </a:pPr>
            <a:r>
              <a:rPr lang="en-US" altLang="en-US" sz="1200" dirty="0">
                <a:latin typeface="Calibri" panose="020F0502020204030204" pitchFamily="34" charset="0"/>
                <a:ea typeface="Times New Roman" panose="02020603050405020304" pitchFamily="18" charset="0"/>
                <a:cs typeface="Calibri" panose="020F0502020204030204" pitchFamily="34" charset="0"/>
              </a:rPr>
              <a:t>Create a simple poster warning people about human trafficking. Include three warning signs, two facts and one place people could go for help. Add a clear slogan such as "Know the signs, protect people." Write two sentences explaining why public awareness is important.</a:t>
            </a:r>
          </a:p>
        </p:txBody>
      </p:sp>
      <p:sp>
        <p:nvSpPr>
          <p:cNvPr id="14" name="Textbox 33"/>
          <p:cNvSpPr txBox="1"/>
          <p:nvPr/>
        </p:nvSpPr>
        <p:spPr>
          <a:xfrm>
            <a:off x="5074359" y="4367132"/>
            <a:ext cx="4706226" cy="1399000"/>
          </a:xfrm>
          <a:prstGeom prst="rect">
            <a:avLst/>
          </a:prstGeom>
          <a:noFill/>
          <a:ln w="12700">
            <a:solidFill>
              <a:srgbClr val="000000"/>
            </a:solidFill>
            <a:prstDash val="solid"/>
          </a:ln>
        </p:spPr>
        <p:txBody>
          <a:bodyPr wrap="square" lIns="0" tIns="0" rIns="0" bIns="0" rtlCol="0">
            <a:noAutofit/>
          </a:bodyPr>
          <a:lstStyle/>
          <a:p>
            <a:pPr>
              <a:lnSpc>
                <a:spcPct val="107000"/>
              </a:lnSpc>
              <a:spcAft>
                <a:spcPts val="800"/>
              </a:spcAft>
            </a:pPr>
            <a:r>
              <a:rPr lang="en-GB" sz="1100" b="1" dirty="0">
                <a:latin typeface="Times New Roman" panose="02020603050405020304" pitchFamily="18" charset="0"/>
                <a:ea typeface="Times New Roman" panose="02020603050405020304" pitchFamily="18" charset="0"/>
                <a:cs typeface="Times New Roman" panose="02020603050405020304" pitchFamily="18" charset="0"/>
              </a:rPr>
              <a:t>Week 6:  </a:t>
            </a:r>
            <a:r>
              <a:rPr lang="en-US" altLang="en-US" sz="1200" b="1" dirty="0">
                <a:latin typeface="Calibri" panose="020F0502020204030204" pitchFamily="34" charset="0"/>
                <a:ea typeface="Times New Roman" panose="02020603050405020304" pitchFamily="18" charset="0"/>
                <a:cs typeface="Calibri" panose="020F0502020204030204" pitchFamily="34" charset="0"/>
              </a:rPr>
              <a:t>Be a Campaigner</a:t>
            </a:r>
          </a:p>
          <a:p>
            <a:pPr>
              <a:lnSpc>
                <a:spcPct val="107000"/>
              </a:lnSpc>
              <a:spcAft>
                <a:spcPts val="800"/>
              </a:spcAft>
            </a:pPr>
            <a:r>
              <a:rPr lang="en-US" altLang="en-US" sz="1200" dirty="0">
                <a:latin typeface="Calibri" panose="020F0502020204030204" pitchFamily="34" charset="0"/>
                <a:ea typeface="Times New Roman" panose="02020603050405020304" pitchFamily="18" charset="0"/>
                <a:cs typeface="Calibri" panose="020F0502020204030204" pitchFamily="34" charset="0"/>
              </a:rPr>
              <a:t>Write a short speech (8–10 sentences) persuading people to take action against child labour or trafficking. Use at least three facts from your lessons. Explain why the issue matters and what ordinary people can do to help. End with a strong call to action.</a:t>
            </a:r>
            <a:r>
              <a:rPr lang="en-GB" sz="1200" dirty="0">
                <a:latin typeface="Calibri" panose="020F0502020204030204" pitchFamily="34" charset="0"/>
                <a:ea typeface="Times New Roman" panose="02020603050405020304" pitchFamily="18" charset="0"/>
                <a:cs typeface="Calibri" panose="020F0502020204030204" pitchFamily="34" charset="0"/>
              </a:rPr>
              <a:t> </a:t>
            </a:r>
            <a:endParaRPr lang="en-GB" sz="1200"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box 33"/>
          <p:cNvSpPr txBox="1"/>
          <p:nvPr/>
        </p:nvSpPr>
        <p:spPr>
          <a:xfrm>
            <a:off x="95431" y="4367132"/>
            <a:ext cx="4736212" cy="1399000"/>
          </a:xfrm>
          <a:prstGeom prst="rect">
            <a:avLst/>
          </a:prstGeom>
          <a:noFill/>
          <a:ln w="12700">
            <a:solidFill>
              <a:srgbClr val="000000"/>
            </a:solidFill>
            <a:prstDash val="solid"/>
          </a:ln>
        </p:spPr>
        <p:txBody>
          <a:bodyPr wrap="square" lIns="0" tIns="0" rIns="0" bIns="0" rtlCol="0">
            <a:noAutofit/>
          </a:bodyPr>
          <a:lstStyle/>
          <a:p>
            <a:pPr>
              <a:lnSpc>
                <a:spcPct val="107000"/>
              </a:lnSpc>
              <a:spcAft>
                <a:spcPts val="800"/>
              </a:spcAft>
            </a:pPr>
            <a:r>
              <a:rPr lang="en-US" sz="1200" b="1" dirty="0">
                <a:solidFill>
                  <a:srgbClr val="000000"/>
                </a:solidFill>
                <a:effectLst/>
                <a:latin typeface="Calibri" panose="020F0502020204030204" pitchFamily="34" charset="0"/>
                <a:ea typeface="Calibri" panose="020F0502020204030204" pitchFamily="34" charset="0"/>
              </a:rPr>
              <a:t>  Week 3: </a:t>
            </a:r>
            <a:r>
              <a:rPr lang="en-GB" altLang="en-US" sz="1200" b="1" dirty="0">
                <a:solidFill>
                  <a:srgbClr val="000000"/>
                </a:solidFill>
                <a:effectLst/>
                <a:latin typeface="Calibri" panose="020F0502020204030204" pitchFamily="34" charset="0"/>
                <a:ea typeface="Calibri" panose="020F0502020204030204" pitchFamily="34" charset="0"/>
              </a:rPr>
              <a:t> </a:t>
            </a:r>
            <a:r>
              <a:rPr lang="en-US" altLang="en-US" sz="1200" b="1" dirty="0">
                <a:latin typeface="Calibri" panose="020F0502020204030204" pitchFamily="34" charset="0"/>
                <a:ea typeface="Calibri" panose="020F0502020204030204" pitchFamily="34" charset="0"/>
                <a:cs typeface="Times New Roman" panose="02020603050405020304" pitchFamily="18" charset="0"/>
              </a:rPr>
              <a:t>True or False Challenge</a:t>
            </a:r>
            <a:endParaRPr lang="en-US" alt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altLang="en-US" sz="1200" dirty="0">
                <a:latin typeface="Calibri" panose="020F0502020204030204" pitchFamily="34" charset="0"/>
                <a:ea typeface="Calibri" panose="020F0502020204030204" pitchFamily="34" charset="0"/>
                <a:cs typeface="Times New Roman" panose="02020603050405020304" pitchFamily="18" charset="0"/>
              </a:rPr>
              <a:t>Create 10 statements about human rights, child labour and trafficking. Make five true and five false. Ask someone at home to answer them, then mark their score. Write three sentences explaining which question was hardest and why.</a:t>
            </a:r>
          </a:p>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a:t>
            </a:r>
          </a:p>
          <a:p>
            <a:pPr lvl="1">
              <a:spcBef>
                <a:spcPts val="1390"/>
              </a:spcBef>
              <a:tabLst>
                <a:tab pos="251460" algn="l"/>
              </a:tabLst>
            </a:pPr>
            <a:r>
              <a:rPr lang="en-GB" sz="1200" dirty="0">
                <a:effectLst/>
                <a:latin typeface="Calibri" panose="020F0502020204030204" pitchFamily="34" charset="0"/>
                <a:ea typeface="Calibri" panose="020F0502020204030204" pitchFamily="34" charset="0"/>
              </a:rPr>
              <a:t>    </a:t>
            </a:r>
          </a:p>
        </p:txBody>
      </p:sp>
      <p:sp>
        <p:nvSpPr>
          <p:cNvPr id="4" name="Text Box 3"/>
          <p:cNvSpPr txBox="1"/>
          <p:nvPr/>
        </p:nvSpPr>
        <p:spPr>
          <a:xfrm>
            <a:off x="192405" y="6090285"/>
            <a:ext cx="9588500" cy="558800"/>
          </a:xfrm>
          <a:prstGeom prst="rect">
            <a:avLst/>
          </a:prstGeom>
        </p:spPr>
        <p:style>
          <a:lnRef idx="2">
            <a:prstClr val="black"/>
          </a:lnRef>
          <a:fillRef idx="0">
            <a:srgbClr val="FFFFFF"/>
          </a:fillRef>
          <a:effectRef idx="0">
            <a:srgbClr val="FFFFFF"/>
          </a:effectRef>
          <a:fontRef idx="minor">
            <a:schemeClr val="tx1"/>
          </a:fontRef>
        </p:style>
        <p:txBody>
          <a:bodyPr wrap="square" rtlCol="0">
            <a:noAutofit/>
          </a:bodyPr>
          <a:lstStyle/>
          <a:p>
            <a:r>
              <a:rPr lang="en-GB" altLang="en-US" sz="1200">
                <a:latin typeface="Calibri" panose="020F0502020204030204" pitchFamily="34" charset="0"/>
                <a:cs typeface="Calibri" panose="020F0502020204030204" pitchFamily="34" charset="0"/>
              </a:rPr>
              <a:t>Key vocabulary:  rights, campaign, trafficking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F3DBA17445854D9962515A7D06A29E" ma:contentTypeVersion="18" ma:contentTypeDescription="Create a new document." ma:contentTypeScope="" ma:versionID="a518761bc221c84a873820627360ad00">
  <xsd:schema xmlns:xsd="http://www.w3.org/2001/XMLSchema" xmlns:xs="http://www.w3.org/2001/XMLSchema" xmlns:p="http://schemas.microsoft.com/office/2006/metadata/properties" xmlns:ns3="26fcfcf1-14c4-40a6-9936-cf6c6aff129a" xmlns:ns4="0b810e4f-557f-4987-94a2-3c9681d6b1d5" targetNamespace="http://schemas.microsoft.com/office/2006/metadata/properties" ma:root="true" ma:fieldsID="e6948d63d88dc855af93d92fc7aab49d" ns3:_="" ns4:_="">
    <xsd:import namespace="26fcfcf1-14c4-40a6-9936-cf6c6aff129a"/>
    <xsd:import namespace="0b810e4f-557f-4987-94a2-3c9681d6b1d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fcfcf1-14c4-40a6-9936-cf6c6aff12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810e4f-557f-4987-94a2-3c9681d6b1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6fcfcf1-14c4-40a6-9936-cf6c6aff129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16A001-EC72-48BF-9799-95A41C8098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fcfcf1-14c4-40a6-9936-cf6c6aff129a"/>
    <ds:schemaRef ds:uri="0b810e4f-557f-4987-94a2-3c9681d6b1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A81304-E13F-42B4-86EA-78EF4F314203}">
  <ds:schemaRefs>
    <ds:schemaRef ds:uri="http://schemas.microsoft.com/office/2006/documentManagement/types"/>
    <ds:schemaRef ds:uri="http://purl.org/dc/dcmitype/"/>
    <ds:schemaRef ds:uri="0b810e4f-557f-4987-94a2-3c9681d6b1d5"/>
    <ds:schemaRef ds:uri="http://schemas.microsoft.com/office/2006/metadata/properties"/>
    <ds:schemaRef ds:uri="http://schemas.microsoft.com/office/infopath/2007/PartnerControls"/>
    <ds:schemaRef ds:uri="http://www.w3.org/XML/1998/namespace"/>
    <ds:schemaRef ds:uri="26fcfcf1-14c4-40a6-9936-cf6c6aff129a"/>
    <ds:schemaRef ds:uri="http://schemas.openxmlformats.org/package/2006/metadata/core-properties"/>
    <ds:schemaRef ds:uri="http://purl.org/dc/terms/"/>
    <ds:schemaRef ds:uri="http://purl.org/dc/elements/1.1/"/>
  </ds:schemaRefs>
</ds:datastoreItem>
</file>

<file path=customXml/itemProps3.xml><?xml version="1.0" encoding="utf-8"?>
<ds:datastoreItem xmlns:ds="http://schemas.openxmlformats.org/officeDocument/2006/customXml" ds:itemID="{5057CC7A-2548-4CF4-8EFA-3D572DA0B2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1509</TotalTime>
  <Words>4092</Words>
  <Application>Microsoft Office PowerPoint</Application>
  <PresentationFormat>A4 Paper (210x297 mm)</PresentationFormat>
  <Paragraphs>420</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Aptos Display</vt:lpstr>
      <vt:lpstr>Arial</vt:lpstr>
      <vt:lpstr>Calibri</vt:lpstr>
      <vt:lpstr>Calibri Light</vt:lpstr>
      <vt:lpstr>Cambria</vt:lpstr>
      <vt:lpstr>Times New Roman</vt:lpstr>
      <vt:lpstr>TT Commons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 Norman</dc:creator>
  <cp:lastModifiedBy>V Walker</cp:lastModifiedBy>
  <cp:revision>23</cp:revision>
  <dcterms:created xsi:type="dcterms:W3CDTF">2024-12-17T17:26:36Z</dcterms:created>
  <dcterms:modified xsi:type="dcterms:W3CDTF">2026-07-10T09:32:32Z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0x0101004BF3DBA17445854D9962515A7D06A29E</vt:lpwstr>
  </property>
</Properties>
</file>