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68" r:id="rId5"/>
    <p:sldId id="266" r:id="rId6"/>
    <p:sldId id="267" r:id="rId7"/>
    <p:sldId id="265" r:id="rId8"/>
    <p:sldId id="270" r:id="rId9"/>
    <p:sldId id="287" r:id="rId10"/>
    <p:sldId id="288"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Lst>
  <p:sldSz cx="9906000" cy="6858000" type="A4"/>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8BEC53-5246-4DD2-8E14-9D3D57E985E5}" v="27" dt="2026-07-10T09:36:11.5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67" d="100"/>
          <a:sy n="67" d="100"/>
        </p:scale>
        <p:origin x="10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 Walker" userId="cbce8964-af15-4450-96b9-ddf62eef329d" providerId="ADAL" clId="{368EC3AF-3F7A-4F5B-B4A7-E62E7C7FBDAD}"/>
    <pc:docChg chg="addSld modSld">
      <pc:chgData name="V Walker" userId="cbce8964-af15-4450-96b9-ddf62eef329d" providerId="ADAL" clId="{368EC3AF-3F7A-4F5B-B4A7-E62E7C7FBDAD}" dt="2026-05-18T15:54:03.721" v="75" actId="5793"/>
      <pc:docMkLst>
        <pc:docMk/>
      </pc:docMkLst>
      <pc:sldChg chg="modSp mod">
        <pc:chgData name="V Walker" userId="cbce8964-af15-4450-96b9-ddf62eef329d" providerId="ADAL" clId="{368EC3AF-3F7A-4F5B-B4A7-E62E7C7FBDAD}" dt="2026-05-18T15:54:03.721" v="75" actId="5793"/>
        <pc:sldMkLst>
          <pc:docMk/>
          <pc:sldMk cId="2350385548" sldId="269"/>
        </pc:sldMkLst>
        <pc:spChg chg="mod">
          <ac:chgData name="V Walker" userId="cbce8964-af15-4450-96b9-ddf62eef329d" providerId="ADAL" clId="{368EC3AF-3F7A-4F5B-B4A7-E62E7C7FBDAD}" dt="2026-05-18T15:54:03.721" v="75" actId="5793"/>
          <ac:spMkLst>
            <pc:docMk/>
            <pc:sldMk cId="2350385548" sldId="269"/>
            <ac:spMk id="3" creationId="{2275E2E4-8BF8-42F7-9739-CC7AD1F67035}"/>
          </ac:spMkLst>
        </pc:spChg>
      </pc:sldChg>
      <pc:sldChg chg="modSp add mod">
        <pc:chgData name="V Walker" userId="cbce8964-af15-4450-96b9-ddf62eef329d" providerId="ADAL" clId="{368EC3AF-3F7A-4F5B-B4A7-E62E7C7FBDAD}" dt="2026-05-18T15:53:59.347" v="73" actId="122"/>
        <pc:sldMkLst>
          <pc:docMk/>
          <pc:sldMk cId="2502606352" sldId="310"/>
        </pc:sldMkLst>
        <pc:spChg chg="mod">
          <ac:chgData name="V Walker" userId="cbce8964-af15-4450-96b9-ddf62eef329d" providerId="ADAL" clId="{368EC3AF-3F7A-4F5B-B4A7-E62E7C7FBDAD}" dt="2026-05-18T15:53:55.041" v="69" actId="122"/>
          <ac:spMkLst>
            <pc:docMk/>
            <pc:sldMk cId="2502606352" sldId="310"/>
            <ac:spMk id="2" creationId="{D3C5A0F4-6B61-9001-BEAD-EEB2C5A38D5F}"/>
          </ac:spMkLst>
        </pc:spChg>
        <pc:spChg chg="mod">
          <ac:chgData name="V Walker" userId="cbce8964-af15-4450-96b9-ddf62eef329d" providerId="ADAL" clId="{368EC3AF-3F7A-4F5B-B4A7-E62E7C7FBDAD}" dt="2026-05-18T15:53:59.347" v="73" actId="122"/>
          <ac:spMkLst>
            <pc:docMk/>
            <pc:sldMk cId="2502606352" sldId="310"/>
            <ac:spMk id="3" creationId="{C63A60FB-AD6E-246A-3333-A9B2C1505421}"/>
          </ac:spMkLst>
        </pc:spChg>
        <pc:spChg chg="mod">
          <ac:chgData name="V Walker" userId="cbce8964-af15-4450-96b9-ddf62eef329d" providerId="ADAL" clId="{368EC3AF-3F7A-4F5B-B4A7-E62E7C7FBDAD}" dt="2026-05-18T15:53:12.854" v="50" actId="20577"/>
          <ac:spMkLst>
            <pc:docMk/>
            <pc:sldMk cId="2502606352" sldId="310"/>
            <ac:spMk id="19" creationId="{F3405C4E-AF8A-4460-AE52-EF8CC539D4E1}"/>
          </ac:spMkLst>
        </pc:spChg>
        <pc:spChg chg="mod">
          <ac:chgData name="V Walker" userId="cbce8964-af15-4450-96b9-ddf62eef329d" providerId="ADAL" clId="{368EC3AF-3F7A-4F5B-B4A7-E62E7C7FBDAD}" dt="2026-05-18T15:53:29.206" v="55" actId="122"/>
          <ac:spMkLst>
            <pc:docMk/>
            <pc:sldMk cId="2502606352" sldId="310"/>
            <ac:spMk id="20" creationId="{299F46B5-4EA0-42B1-9BB6-49537B0A2350}"/>
          </ac:spMkLst>
        </pc:spChg>
        <pc:spChg chg="mod">
          <ac:chgData name="V Walker" userId="cbce8964-af15-4450-96b9-ddf62eef329d" providerId="ADAL" clId="{368EC3AF-3F7A-4F5B-B4A7-E62E7C7FBDAD}" dt="2026-05-18T15:53:33.481" v="60" actId="122"/>
          <ac:spMkLst>
            <pc:docMk/>
            <pc:sldMk cId="2502606352" sldId="310"/>
            <ac:spMk id="21" creationId="{96ED9EF9-AC73-4533-A829-DDC23BC6C232}"/>
          </ac:spMkLst>
        </pc:spChg>
        <pc:spChg chg="mod">
          <ac:chgData name="V Walker" userId="cbce8964-af15-4450-96b9-ddf62eef329d" providerId="ADAL" clId="{368EC3AF-3F7A-4F5B-B4A7-E62E7C7FBDAD}" dt="2026-05-18T15:53:38.545" v="65" actId="122"/>
          <ac:spMkLst>
            <pc:docMk/>
            <pc:sldMk cId="2502606352" sldId="310"/>
            <ac:spMk id="22" creationId="{90C8AE0B-993F-4445-8F02-D83AF2E18263}"/>
          </ac:spMkLst>
        </pc:spChg>
      </pc:sldChg>
    </pc:docChg>
  </pc:docChgLst>
  <pc:docChgLst>
    <pc:chgData name="V Walker" userId="cbce8964-af15-4450-96b9-ddf62eef329d" providerId="ADAL" clId="{3C638C40-D268-488F-ACBE-AB8D15B95884}"/>
    <pc:docChg chg="undo custSel addSld delSld modSld">
      <pc:chgData name="V Walker" userId="cbce8964-af15-4450-96b9-ddf62eef329d" providerId="ADAL" clId="{3C638C40-D268-488F-ACBE-AB8D15B95884}" dt="2026-03-27T20:07:29.948" v="213"/>
      <pc:docMkLst>
        <pc:docMk/>
      </pc:docMkLst>
      <pc:sldChg chg="modSp mod">
        <pc:chgData name="V Walker" userId="cbce8964-af15-4450-96b9-ddf62eef329d" providerId="ADAL" clId="{3C638C40-D268-488F-ACBE-AB8D15B95884}" dt="2026-03-27T20:07:09.991" v="212"/>
        <pc:sldMkLst>
          <pc:docMk/>
          <pc:sldMk cId="1481138085" sldId="298"/>
        </pc:sldMkLst>
        <pc:spChg chg="mod">
          <ac:chgData name="V Walker" userId="cbce8964-af15-4450-96b9-ddf62eef329d" providerId="ADAL" clId="{3C638C40-D268-488F-ACBE-AB8D15B95884}" dt="2026-03-27T20:07:06.376" v="211" actId="20577"/>
          <ac:spMkLst>
            <pc:docMk/>
            <pc:sldMk cId="1481138085" sldId="298"/>
            <ac:spMk id="21" creationId="{96ED9EF9-AC73-4533-A829-DDC23BC6C232}"/>
          </ac:spMkLst>
        </pc:spChg>
        <pc:spChg chg="mod">
          <ac:chgData name="V Walker" userId="cbce8964-af15-4450-96b9-ddf62eef329d" providerId="ADAL" clId="{3C638C40-D268-488F-ACBE-AB8D15B95884}" dt="2026-03-27T20:07:09.991" v="212"/>
          <ac:spMkLst>
            <pc:docMk/>
            <pc:sldMk cId="1481138085" sldId="298"/>
            <ac:spMk id="22" creationId="{90C8AE0B-993F-4445-8F02-D83AF2E18263}"/>
          </ac:spMkLst>
        </pc:spChg>
      </pc:sldChg>
      <pc:sldChg chg="add">
        <pc:chgData name="V Walker" userId="cbce8964-af15-4450-96b9-ddf62eef329d" providerId="ADAL" clId="{3C638C40-D268-488F-ACBE-AB8D15B95884}" dt="2026-03-27T11:38:18.610" v="0"/>
        <pc:sldMkLst>
          <pc:docMk/>
          <pc:sldMk cId="106595852" sldId="303"/>
        </pc:sldMkLst>
      </pc:sldChg>
      <pc:sldChg chg="modSp add mod">
        <pc:chgData name="V Walker" userId="cbce8964-af15-4450-96b9-ddf62eef329d" providerId="ADAL" clId="{3C638C40-D268-488F-ACBE-AB8D15B95884}" dt="2026-03-27T11:39:24.352" v="13" actId="20577"/>
        <pc:sldMkLst>
          <pc:docMk/>
          <pc:sldMk cId="121685158" sldId="304"/>
        </pc:sldMkLst>
        <pc:spChg chg="mod">
          <ac:chgData name="V Walker" userId="cbce8964-af15-4450-96b9-ddf62eef329d" providerId="ADAL" clId="{3C638C40-D268-488F-ACBE-AB8D15B95884}" dt="2026-03-27T11:39:24.352" v="13" actId="20577"/>
          <ac:spMkLst>
            <pc:docMk/>
            <pc:sldMk cId="121685158" sldId="304"/>
            <ac:spMk id="16" creationId="{2FD65E56-08EE-4A49-97B1-B4D308B1781C}"/>
          </ac:spMkLst>
        </pc:spChg>
      </pc:sldChg>
      <pc:sldChg chg="add del">
        <pc:chgData name="V Walker" userId="cbce8964-af15-4450-96b9-ddf62eef329d" providerId="ADAL" clId="{3C638C40-D268-488F-ACBE-AB8D15B95884}" dt="2026-03-27T11:39:27.656" v="15"/>
        <pc:sldMkLst>
          <pc:docMk/>
          <pc:sldMk cId="247958060" sldId="305"/>
        </pc:sldMkLst>
      </pc:sldChg>
      <pc:sldChg chg="add">
        <pc:chgData name="V Walker" userId="cbce8964-af15-4450-96b9-ddf62eef329d" providerId="ADAL" clId="{3C638C40-D268-488F-ACBE-AB8D15B95884}" dt="2026-03-27T11:39:31.998" v="16"/>
        <pc:sldMkLst>
          <pc:docMk/>
          <pc:sldMk cId="1168162475" sldId="305"/>
        </pc:sldMkLst>
      </pc:sldChg>
      <pc:sldChg chg="addSp delSp modSp add mod">
        <pc:chgData name="V Walker" userId="cbce8964-af15-4450-96b9-ddf62eef329d" providerId="ADAL" clId="{3C638C40-D268-488F-ACBE-AB8D15B95884}" dt="2026-03-27T11:42:28.064" v="161" actId="20577"/>
        <pc:sldMkLst>
          <pc:docMk/>
          <pc:sldMk cId="99734766" sldId="306"/>
        </pc:sldMkLst>
        <pc:spChg chg="del">
          <ac:chgData name="V Walker" userId="cbce8964-af15-4450-96b9-ddf62eef329d" providerId="ADAL" clId="{3C638C40-D268-488F-ACBE-AB8D15B95884}" dt="2026-03-27T11:41:32.451" v="47" actId="478"/>
          <ac:spMkLst>
            <pc:docMk/>
            <pc:sldMk cId="99734766" sldId="306"/>
            <ac:spMk id="2" creationId="{3973B9B9-C15B-43C8-BCDE-7B5D1E493AA3}"/>
          </ac:spMkLst>
        </pc:spChg>
        <pc:spChg chg="add del mod">
          <ac:chgData name="V Walker" userId="cbce8964-af15-4450-96b9-ddf62eef329d" providerId="ADAL" clId="{3C638C40-D268-488F-ACBE-AB8D15B95884}" dt="2026-03-27T11:42:15.932" v="153" actId="478"/>
          <ac:spMkLst>
            <pc:docMk/>
            <pc:sldMk cId="99734766" sldId="306"/>
            <ac:spMk id="3" creationId="{14AE7B75-50BB-40A5-AC0A-89FDFCAFAA8F}"/>
          </ac:spMkLst>
        </pc:spChg>
        <pc:spChg chg="add del mod">
          <ac:chgData name="V Walker" userId="cbce8964-af15-4450-96b9-ddf62eef329d" providerId="ADAL" clId="{3C638C40-D268-488F-ACBE-AB8D15B95884}" dt="2026-03-27T11:42:17.297" v="154" actId="478"/>
          <ac:spMkLst>
            <pc:docMk/>
            <pc:sldMk cId="99734766" sldId="306"/>
            <ac:spMk id="4" creationId="{154E8B86-67DD-4136-B7A7-416F224D147D}"/>
          </ac:spMkLst>
        </pc:spChg>
        <pc:spChg chg="del">
          <ac:chgData name="V Walker" userId="cbce8964-af15-4450-96b9-ddf62eef329d" providerId="ADAL" clId="{3C638C40-D268-488F-ACBE-AB8D15B95884}" dt="2026-03-27T11:41:23.659" v="42" actId="478"/>
          <ac:spMkLst>
            <pc:docMk/>
            <pc:sldMk cId="99734766" sldId="306"/>
            <ac:spMk id="5" creationId="{E3A55620-2632-4F83-970A-7D6DBB1A7945}"/>
          </ac:spMkLst>
        </pc:spChg>
        <pc:spChg chg="del">
          <ac:chgData name="V Walker" userId="cbce8964-af15-4450-96b9-ddf62eef329d" providerId="ADAL" clId="{3C638C40-D268-488F-ACBE-AB8D15B95884}" dt="2026-03-27T11:41:25.549" v="43" actId="478"/>
          <ac:spMkLst>
            <pc:docMk/>
            <pc:sldMk cId="99734766" sldId="306"/>
            <ac:spMk id="11" creationId="{C685EFA8-18AF-4154-9A9C-0E84FA264F90}"/>
          </ac:spMkLst>
        </pc:spChg>
        <pc:spChg chg="del">
          <ac:chgData name="V Walker" userId="cbce8964-af15-4450-96b9-ddf62eef329d" providerId="ADAL" clId="{3C638C40-D268-488F-ACBE-AB8D15B95884}" dt="2026-03-27T11:41:27.729" v="44" actId="478"/>
          <ac:spMkLst>
            <pc:docMk/>
            <pc:sldMk cId="99734766" sldId="306"/>
            <ac:spMk id="12" creationId="{8F806E06-F4EA-4ED4-9AA1-7F62AA51B23A}"/>
          </ac:spMkLst>
        </pc:spChg>
        <pc:spChg chg="mod">
          <ac:chgData name="V Walker" userId="cbce8964-af15-4450-96b9-ddf62eef329d" providerId="ADAL" clId="{3C638C40-D268-488F-ACBE-AB8D15B95884}" dt="2026-03-27T11:42:28.064" v="161" actId="20577"/>
          <ac:spMkLst>
            <pc:docMk/>
            <pc:sldMk cId="99734766" sldId="306"/>
            <ac:spMk id="13" creationId="{E2C88F8C-9D99-4DA5-A0F2-AC3943AA1F36}"/>
          </ac:spMkLst>
        </pc:spChg>
        <pc:spChg chg="del">
          <ac:chgData name="V Walker" userId="cbce8964-af15-4450-96b9-ddf62eef329d" providerId="ADAL" clId="{3C638C40-D268-488F-ACBE-AB8D15B95884}" dt="2026-03-27T11:41:29.759" v="45" actId="478"/>
          <ac:spMkLst>
            <pc:docMk/>
            <pc:sldMk cId="99734766" sldId="306"/>
            <ac:spMk id="14" creationId="{5A1274F4-7A5B-4945-97BB-A27E057C4C42}"/>
          </ac:spMkLst>
        </pc:spChg>
        <pc:spChg chg="del">
          <ac:chgData name="V Walker" userId="cbce8964-af15-4450-96b9-ddf62eef329d" providerId="ADAL" clId="{3C638C40-D268-488F-ACBE-AB8D15B95884}" dt="2026-03-27T11:41:30.971" v="46" actId="478"/>
          <ac:spMkLst>
            <pc:docMk/>
            <pc:sldMk cId="99734766" sldId="306"/>
            <ac:spMk id="15" creationId="{A52F0DFD-EFB1-4088-BA71-8F77E80FA754}"/>
          </ac:spMkLst>
        </pc:spChg>
        <pc:spChg chg="mod">
          <ac:chgData name="V Walker" userId="cbce8964-af15-4450-96b9-ddf62eef329d" providerId="ADAL" clId="{3C638C40-D268-488F-ACBE-AB8D15B95884}" dt="2026-03-27T11:41:18.448" v="41" actId="20577"/>
          <ac:spMkLst>
            <pc:docMk/>
            <pc:sldMk cId="99734766" sldId="306"/>
            <ac:spMk id="16" creationId="{2FD65E56-08EE-4A49-97B1-B4D308B1781C}"/>
          </ac:spMkLst>
        </pc:spChg>
      </pc:sldChg>
      <pc:sldChg chg="add">
        <pc:chgData name="V Walker" userId="cbce8964-af15-4450-96b9-ddf62eef329d" providerId="ADAL" clId="{3C638C40-D268-488F-ACBE-AB8D15B95884}" dt="2026-03-27T20:07:29.948" v="213"/>
        <pc:sldMkLst>
          <pc:docMk/>
          <pc:sldMk cId="562108308" sldId="307"/>
        </pc:sldMkLst>
      </pc:sldChg>
    </pc:docChg>
  </pc:docChgLst>
  <pc:docChgLst>
    <pc:chgData name="V Walker" userId="cbce8964-af15-4450-96b9-ddf62eef329d" providerId="ADAL" clId="{FE351B78-5437-48C5-8728-67C127490798}"/>
    <pc:docChg chg="addSld delSld modSld">
      <pc:chgData name="V Walker" userId="cbce8964-af15-4450-96b9-ddf62eef329d" providerId="ADAL" clId="{FE351B78-5437-48C5-8728-67C127490798}" dt="2026-03-25T15:31:28.344" v="46" actId="47"/>
      <pc:docMkLst>
        <pc:docMk/>
      </pc:docMkLst>
      <pc:sldChg chg="add del">
        <pc:chgData name="V Walker" userId="cbce8964-af15-4450-96b9-ddf62eef329d" providerId="ADAL" clId="{FE351B78-5437-48C5-8728-67C127490798}" dt="2026-03-25T15:25:13.662" v="6"/>
        <pc:sldMkLst>
          <pc:docMk/>
          <pc:sldMk cId="3111903696" sldId="265"/>
        </pc:sldMkLst>
      </pc:sldChg>
      <pc:sldChg chg="modSp mod">
        <pc:chgData name="V Walker" userId="cbce8964-af15-4450-96b9-ddf62eef329d" providerId="ADAL" clId="{FE351B78-5437-48C5-8728-67C127490798}" dt="2026-03-25T15:24:18.965" v="1" actId="20577"/>
        <pc:sldMkLst>
          <pc:docMk/>
          <pc:sldMk cId="3098967401" sldId="268"/>
        </pc:sldMkLst>
        <pc:spChg chg="mod">
          <ac:chgData name="V Walker" userId="cbce8964-af15-4450-96b9-ddf62eef329d" providerId="ADAL" clId="{FE351B78-5437-48C5-8728-67C127490798}" dt="2026-03-25T15:24:18.965" v="1" actId="20577"/>
          <ac:spMkLst>
            <pc:docMk/>
            <pc:sldMk cId="3098967401" sldId="268"/>
            <ac:spMk id="4" creationId="{7E3BF677-9D3A-4815-9D91-FE0C0CE6D44E}"/>
          </ac:spMkLst>
        </pc:spChg>
      </pc:sldChg>
      <pc:sldChg chg="del">
        <pc:chgData name="V Walker" userId="cbce8964-af15-4450-96b9-ddf62eef329d" providerId="ADAL" clId="{FE351B78-5437-48C5-8728-67C127490798}" dt="2026-03-25T15:25:12.035" v="5" actId="47"/>
        <pc:sldMkLst>
          <pc:docMk/>
          <pc:sldMk cId="759295060" sldId="271"/>
        </pc:sldMkLst>
      </pc:sldChg>
      <pc:sldChg chg="del">
        <pc:chgData name="V Walker" userId="cbce8964-af15-4450-96b9-ddf62eef329d" providerId="ADAL" clId="{FE351B78-5437-48C5-8728-67C127490798}" dt="2026-03-25T15:25:27.827" v="7" actId="47"/>
        <pc:sldMkLst>
          <pc:docMk/>
          <pc:sldMk cId="2115940073" sldId="272"/>
        </pc:sldMkLst>
      </pc:sldChg>
      <pc:sldChg chg="del">
        <pc:chgData name="V Walker" userId="cbce8964-af15-4450-96b9-ddf62eef329d" providerId="ADAL" clId="{FE351B78-5437-48C5-8728-67C127490798}" dt="2026-03-25T15:26:46.985" v="21" actId="47"/>
        <pc:sldMkLst>
          <pc:docMk/>
          <pc:sldMk cId="777937614" sldId="273"/>
        </pc:sldMkLst>
      </pc:sldChg>
      <pc:sldChg chg="del">
        <pc:chgData name="V Walker" userId="cbce8964-af15-4450-96b9-ddf62eef329d" providerId="ADAL" clId="{FE351B78-5437-48C5-8728-67C127490798}" dt="2026-03-25T15:27:04.822" v="25" actId="47"/>
        <pc:sldMkLst>
          <pc:docMk/>
          <pc:sldMk cId="1655600109" sldId="274"/>
        </pc:sldMkLst>
      </pc:sldChg>
      <pc:sldChg chg="del">
        <pc:chgData name="V Walker" userId="cbce8964-af15-4450-96b9-ddf62eef329d" providerId="ADAL" clId="{FE351B78-5437-48C5-8728-67C127490798}" dt="2026-03-25T15:27:38.990" v="28" actId="47"/>
        <pc:sldMkLst>
          <pc:docMk/>
          <pc:sldMk cId="3901932387" sldId="275"/>
        </pc:sldMkLst>
      </pc:sldChg>
      <pc:sldChg chg="del">
        <pc:chgData name="V Walker" userId="cbce8964-af15-4450-96b9-ddf62eef329d" providerId="ADAL" clId="{FE351B78-5437-48C5-8728-67C127490798}" dt="2026-03-25T15:25:40.311" v="9" actId="47"/>
        <pc:sldMkLst>
          <pc:docMk/>
          <pc:sldMk cId="4015378632" sldId="277"/>
        </pc:sldMkLst>
      </pc:sldChg>
      <pc:sldChg chg="del">
        <pc:chgData name="V Walker" userId="cbce8964-af15-4450-96b9-ddf62eef329d" providerId="ADAL" clId="{FE351B78-5437-48C5-8728-67C127490798}" dt="2026-03-25T15:26:39.199" v="20" actId="47"/>
        <pc:sldMkLst>
          <pc:docMk/>
          <pc:sldMk cId="355389338" sldId="278"/>
        </pc:sldMkLst>
      </pc:sldChg>
      <pc:sldChg chg="del">
        <pc:chgData name="V Walker" userId="cbce8964-af15-4450-96b9-ddf62eef329d" providerId="ADAL" clId="{FE351B78-5437-48C5-8728-67C127490798}" dt="2026-03-25T15:28:07.204" v="32" actId="47"/>
        <pc:sldMkLst>
          <pc:docMk/>
          <pc:sldMk cId="1651108176" sldId="279"/>
        </pc:sldMkLst>
      </pc:sldChg>
      <pc:sldChg chg="del">
        <pc:chgData name="V Walker" userId="cbce8964-af15-4450-96b9-ddf62eef329d" providerId="ADAL" clId="{FE351B78-5437-48C5-8728-67C127490798}" dt="2026-03-25T15:28:21.260" v="34" actId="47"/>
        <pc:sldMkLst>
          <pc:docMk/>
          <pc:sldMk cId="2839841555" sldId="280"/>
        </pc:sldMkLst>
      </pc:sldChg>
      <pc:sldChg chg="del">
        <pc:chgData name="V Walker" userId="cbce8964-af15-4450-96b9-ddf62eef329d" providerId="ADAL" clId="{FE351B78-5437-48C5-8728-67C127490798}" dt="2026-03-25T15:30:36.005" v="37" actId="47"/>
        <pc:sldMkLst>
          <pc:docMk/>
          <pc:sldMk cId="4108166198" sldId="281"/>
        </pc:sldMkLst>
      </pc:sldChg>
      <pc:sldChg chg="del">
        <pc:chgData name="V Walker" userId="cbce8964-af15-4450-96b9-ddf62eef329d" providerId="ADAL" clId="{FE351B78-5437-48C5-8728-67C127490798}" dt="2026-03-25T15:28:33.536" v="35" actId="47"/>
        <pc:sldMkLst>
          <pc:docMk/>
          <pc:sldMk cId="3048042796" sldId="282"/>
        </pc:sldMkLst>
      </pc:sldChg>
      <pc:sldChg chg="del">
        <pc:chgData name="V Walker" userId="cbce8964-af15-4450-96b9-ddf62eef329d" providerId="ADAL" clId="{FE351B78-5437-48C5-8728-67C127490798}" dt="2026-03-25T15:30:38.179" v="38" actId="47"/>
        <pc:sldMkLst>
          <pc:docMk/>
          <pc:sldMk cId="4248012873" sldId="283"/>
        </pc:sldMkLst>
      </pc:sldChg>
      <pc:sldChg chg="del">
        <pc:chgData name="V Walker" userId="cbce8964-af15-4450-96b9-ddf62eef329d" providerId="ADAL" clId="{FE351B78-5437-48C5-8728-67C127490798}" dt="2026-03-25T15:27:25.846" v="26" actId="47"/>
        <pc:sldMkLst>
          <pc:docMk/>
          <pc:sldMk cId="2312417464" sldId="284"/>
        </pc:sldMkLst>
      </pc:sldChg>
      <pc:sldChg chg="del">
        <pc:chgData name="V Walker" userId="cbce8964-af15-4450-96b9-ddf62eef329d" providerId="ADAL" clId="{FE351B78-5437-48C5-8728-67C127490798}" dt="2026-03-25T15:31:03.669" v="42" actId="47"/>
        <pc:sldMkLst>
          <pc:docMk/>
          <pc:sldMk cId="3993288460" sldId="285"/>
        </pc:sldMkLst>
      </pc:sldChg>
      <pc:sldChg chg="del">
        <pc:chgData name="V Walker" userId="cbce8964-af15-4450-96b9-ddf62eef329d" providerId="ADAL" clId="{FE351B78-5437-48C5-8728-67C127490798}" dt="2026-03-25T15:31:17.031" v="44" actId="47"/>
        <pc:sldMkLst>
          <pc:docMk/>
          <pc:sldMk cId="1572787715" sldId="286"/>
        </pc:sldMkLst>
      </pc:sldChg>
      <pc:sldChg chg="del">
        <pc:chgData name="V Walker" userId="cbce8964-af15-4450-96b9-ddf62eef329d" providerId="ADAL" clId="{FE351B78-5437-48C5-8728-67C127490798}" dt="2026-03-25T15:31:28.344" v="46" actId="47"/>
        <pc:sldMkLst>
          <pc:docMk/>
          <pc:sldMk cId="794904139" sldId="287"/>
        </pc:sldMkLst>
      </pc:sldChg>
      <pc:sldChg chg="del">
        <pc:chgData name="V Walker" userId="cbce8964-af15-4450-96b9-ddf62eef329d" providerId="ADAL" clId="{FE351B78-5437-48C5-8728-67C127490798}" dt="2026-03-25T15:30:49.763" v="40" actId="47"/>
        <pc:sldMkLst>
          <pc:docMk/>
          <pc:sldMk cId="2078500276" sldId="288"/>
        </pc:sldMkLst>
      </pc:sldChg>
      <pc:sldChg chg="del">
        <pc:chgData name="V Walker" userId="cbce8964-af15-4450-96b9-ddf62eef329d" providerId="ADAL" clId="{FE351B78-5437-48C5-8728-67C127490798}" dt="2026-03-25T15:27:53.175" v="30" actId="47"/>
        <pc:sldMkLst>
          <pc:docMk/>
          <pc:sldMk cId="2998824192" sldId="289"/>
        </pc:sldMkLst>
      </pc:sldChg>
      <pc:sldChg chg="add">
        <pc:chgData name="V Walker" userId="cbce8964-af15-4450-96b9-ddf62eef329d" providerId="ADAL" clId="{FE351B78-5437-48C5-8728-67C127490798}" dt="2026-03-25T15:25:30.002" v="8"/>
        <pc:sldMkLst>
          <pc:docMk/>
          <pc:sldMk cId="2484463953" sldId="290"/>
        </pc:sldMkLst>
      </pc:sldChg>
      <pc:sldChg chg="modSp add mod">
        <pc:chgData name="V Walker" userId="cbce8964-af15-4450-96b9-ddf62eef329d" providerId="ADAL" clId="{FE351B78-5437-48C5-8728-67C127490798}" dt="2026-03-25T15:26:05.804" v="19" actId="14100"/>
        <pc:sldMkLst>
          <pc:docMk/>
          <pc:sldMk cId="1826942090" sldId="291"/>
        </pc:sldMkLst>
        <pc:spChg chg="mod">
          <ac:chgData name="V Walker" userId="cbce8964-af15-4450-96b9-ddf62eef329d" providerId="ADAL" clId="{FE351B78-5437-48C5-8728-67C127490798}" dt="2026-03-25T15:26:05.804" v="19" actId="14100"/>
          <ac:spMkLst>
            <pc:docMk/>
            <pc:sldMk cId="1826942090" sldId="291"/>
            <ac:spMk id="5" creationId="{E3A55620-2632-4F83-970A-7D6DBB1A7945}"/>
          </ac:spMkLst>
        </pc:spChg>
        <pc:spChg chg="mod">
          <ac:chgData name="V Walker" userId="cbce8964-af15-4450-96b9-ddf62eef329d" providerId="ADAL" clId="{FE351B78-5437-48C5-8728-67C127490798}" dt="2026-03-25T15:26:00.863" v="17" actId="14100"/>
          <ac:spMkLst>
            <pc:docMk/>
            <pc:sldMk cId="1826942090" sldId="291"/>
            <ac:spMk id="12" creationId="{8F806E06-F4EA-4ED4-9AA1-7F62AA51B23A}"/>
          </ac:spMkLst>
        </pc:spChg>
        <pc:spChg chg="mod">
          <ac:chgData name="V Walker" userId="cbce8964-af15-4450-96b9-ddf62eef329d" providerId="ADAL" clId="{FE351B78-5437-48C5-8728-67C127490798}" dt="2026-03-25T15:25:56.621" v="15" actId="14100"/>
          <ac:spMkLst>
            <pc:docMk/>
            <pc:sldMk cId="1826942090" sldId="291"/>
            <ac:spMk id="13" creationId="{E2C88F8C-9D99-4DA5-A0F2-AC3943AA1F36}"/>
          </ac:spMkLst>
        </pc:spChg>
        <pc:spChg chg="mod">
          <ac:chgData name="V Walker" userId="cbce8964-af15-4450-96b9-ddf62eef329d" providerId="ADAL" clId="{FE351B78-5437-48C5-8728-67C127490798}" dt="2026-03-25T15:25:49.202" v="12" actId="1076"/>
          <ac:spMkLst>
            <pc:docMk/>
            <pc:sldMk cId="1826942090" sldId="291"/>
            <ac:spMk id="15" creationId="{A52F0DFD-EFB1-4088-BA71-8F77E80FA754}"/>
          </ac:spMkLst>
        </pc:spChg>
      </pc:sldChg>
      <pc:sldChg chg="modSp add mod">
        <pc:chgData name="V Walker" userId="cbce8964-af15-4450-96b9-ddf62eef329d" providerId="ADAL" clId="{FE351B78-5437-48C5-8728-67C127490798}" dt="2026-03-25T15:26:52.328" v="23" actId="6549"/>
        <pc:sldMkLst>
          <pc:docMk/>
          <pc:sldMk cId="105493717" sldId="292"/>
        </pc:sldMkLst>
        <pc:spChg chg="mod">
          <ac:chgData name="V Walker" userId="cbce8964-af15-4450-96b9-ddf62eef329d" providerId="ADAL" clId="{FE351B78-5437-48C5-8728-67C127490798}" dt="2026-03-25T15:26:52.328" v="23" actId="6549"/>
          <ac:spMkLst>
            <pc:docMk/>
            <pc:sldMk cId="105493717" sldId="292"/>
            <ac:spMk id="16" creationId="{2FD65E56-08EE-4A49-97B1-B4D308B1781C}"/>
          </ac:spMkLst>
        </pc:spChg>
      </pc:sldChg>
      <pc:sldChg chg="add">
        <pc:chgData name="V Walker" userId="cbce8964-af15-4450-96b9-ddf62eef329d" providerId="ADAL" clId="{FE351B78-5437-48C5-8728-67C127490798}" dt="2026-03-25T15:27:01.796" v="24"/>
        <pc:sldMkLst>
          <pc:docMk/>
          <pc:sldMk cId="1662613751" sldId="293"/>
        </pc:sldMkLst>
      </pc:sldChg>
      <pc:sldChg chg="add">
        <pc:chgData name="V Walker" userId="cbce8964-af15-4450-96b9-ddf62eef329d" providerId="ADAL" clId="{FE351B78-5437-48C5-8728-67C127490798}" dt="2026-03-25T15:27:35.567" v="27"/>
        <pc:sldMkLst>
          <pc:docMk/>
          <pc:sldMk cId="4052536268" sldId="294"/>
        </pc:sldMkLst>
      </pc:sldChg>
      <pc:sldChg chg="add">
        <pc:chgData name="V Walker" userId="cbce8964-af15-4450-96b9-ddf62eef329d" providerId="ADAL" clId="{FE351B78-5437-48C5-8728-67C127490798}" dt="2026-03-25T15:27:51.201" v="29"/>
        <pc:sldMkLst>
          <pc:docMk/>
          <pc:sldMk cId="2365121949" sldId="295"/>
        </pc:sldMkLst>
      </pc:sldChg>
      <pc:sldChg chg="add">
        <pc:chgData name="V Walker" userId="cbce8964-af15-4450-96b9-ddf62eef329d" providerId="ADAL" clId="{FE351B78-5437-48C5-8728-67C127490798}" dt="2026-03-25T15:28:04.732" v="31"/>
        <pc:sldMkLst>
          <pc:docMk/>
          <pc:sldMk cId="622324097" sldId="296"/>
        </pc:sldMkLst>
      </pc:sldChg>
      <pc:sldChg chg="add">
        <pc:chgData name="V Walker" userId="cbce8964-af15-4450-96b9-ddf62eef329d" providerId="ADAL" clId="{FE351B78-5437-48C5-8728-67C127490798}" dt="2026-03-25T15:28:18.384" v="33"/>
        <pc:sldMkLst>
          <pc:docMk/>
          <pc:sldMk cId="1001442827" sldId="297"/>
        </pc:sldMkLst>
      </pc:sldChg>
      <pc:sldChg chg="add">
        <pc:chgData name="V Walker" userId="cbce8964-af15-4450-96b9-ddf62eef329d" providerId="ADAL" clId="{FE351B78-5437-48C5-8728-67C127490798}" dt="2026-03-25T15:28:35.555" v="36"/>
        <pc:sldMkLst>
          <pc:docMk/>
          <pc:sldMk cId="1481138085" sldId="298"/>
        </pc:sldMkLst>
      </pc:sldChg>
      <pc:sldChg chg="add">
        <pc:chgData name="V Walker" userId="cbce8964-af15-4450-96b9-ddf62eef329d" providerId="ADAL" clId="{FE351B78-5437-48C5-8728-67C127490798}" dt="2026-03-25T15:30:46.383" v="39"/>
        <pc:sldMkLst>
          <pc:docMk/>
          <pc:sldMk cId="993003808" sldId="299"/>
        </pc:sldMkLst>
      </pc:sldChg>
      <pc:sldChg chg="add">
        <pc:chgData name="V Walker" userId="cbce8964-af15-4450-96b9-ddf62eef329d" providerId="ADAL" clId="{FE351B78-5437-48C5-8728-67C127490798}" dt="2026-03-25T15:31:01.502" v="41"/>
        <pc:sldMkLst>
          <pc:docMk/>
          <pc:sldMk cId="3549376426" sldId="300"/>
        </pc:sldMkLst>
      </pc:sldChg>
      <pc:sldChg chg="add">
        <pc:chgData name="V Walker" userId="cbce8964-af15-4450-96b9-ddf62eef329d" providerId="ADAL" clId="{FE351B78-5437-48C5-8728-67C127490798}" dt="2026-03-25T15:31:13.160" v="43"/>
        <pc:sldMkLst>
          <pc:docMk/>
          <pc:sldMk cId="1352204512" sldId="301"/>
        </pc:sldMkLst>
      </pc:sldChg>
      <pc:sldChg chg="add">
        <pc:chgData name="V Walker" userId="cbce8964-af15-4450-96b9-ddf62eef329d" providerId="ADAL" clId="{FE351B78-5437-48C5-8728-67C127490798}" dt="2026-03-25T15:31:25.690" v="45"/>
        <pc:sldMkLst>
          <pc:docMk/>
          <pc:sldMk cId="4119221578" sldId="302"/>
        </pc:sldMkLst>
      </pc:sldChg>
    </pc:docChg>
  </pc:docChgLst>
  <pc:docChgLst>
    <pc:chgData name="V Walker" userId="cbce8964-af15-4450-96b9-ddf62eef329d" providerId="ADAL" clId="{A48BEC53-5246-4DD2-8E14-9D3D57E985E5}"/>
    <pc:docChg chg="custSel addSld delSld modSld">
      <pc:chgData name="V Walker" userId="cbce8964-af15-4450-96b9-ddf62eef329d" providerId="ADAL" clId="{A48BEC53-5246-4DD2-8E14-9D3D57E985E5}" dt="2026-07-10T09:36:16.709" v="481" actId="20577"/>
      <pc:docMkLst>
        <pc:docMk/>
      </pc:docMkLst>
      <pc:sldChg chg="add del">
        <pc:chgData name="V Walker" userId="cbce8964-af15-4450-96b9-ddf62eef329d" providerId="ADAL" clId="{A48BEC53-5246-4DD2-8E14-9D3D57E985E5}" dt="2026-07-08T19:16:02.930" v="4"/>
        <pc:sldMkLst>
          <pc:docMk/>
          <pc:sldMk cId="3111903696" sldId="265"/>
        </pc:sldMkLst>
      </pc:sldChg>
      <pc:sldChg chg="modSp mod">
        <pc:chgData name="V Walker" userId="cbce8964-af15-4450-96b9-ddf62eef329d" providerId="ADAL" clId="{A48BEC53-5246-4DD2-8E14-9D3D57E985E5}" dt="2026-07-08T19:15:52.525" v="1" actId="20577"/>
        <pc:sldMkLst>
          <pc:docMk/>
          <pc:sldMk cId="3098967401" sldId="268"/>
        </pc:sldMkLst>
        <pc:spChg chg="mod">
          <ac:chgData name="V Walker" userId="cbce8964-af15-4450-96b9-ddf62eef329d" providerId="ADAL" clId="{A48BEC53-5246-4DD2-8E14-9D3D57E985E5}" dt="2026-07-08T19:15:52.525" v="1" actId="20577"/>
          <ac:spMkLst>
            <pc:docMk/>
            <pc:sldMk cId="3098967401" sldId="268"/>
            <ac:spMk id="4" creationId="{7E3BF677-9D3A-4815-9D91-FE0C0CE6D44E}"/>
          </ac:spMkLst>
        </pc:spChg>
      </pc:sldChg>
      <pc:sldChg chg="new del">
        <pc:chgData name="V Walker" userId="cbce8964-af15-4450-96b9-ddf62eef329d" providerId="ADAL" clId="{A48BEC53-5246-4DD2-8E14-9D3D57E985E5}" dt="2026-07-08T19:22:46.387" v="48" actId="47"/>
        <pc:sldMkLst>
          <pc:docMk/>
          <pc:sldMk cId="728924014" sldId="269"/>
        </pc:sldMkLst>
      </pc:sldChg>
      <pc:sldChg chg="del">
        <pc:chgData name="V Walker" userId="cbce8964-af15-4450-96b9-ddf62eef329d" providerId="ADAL" clId="{A48BEC53-5246-4DD2-8E14-9D3D57E985E5}" dt="2026-07-08T19:15:56.945" v="2" actId="47"/>
        <pc:sldMkLst>
          <pc:docMk/>
          <pc:sldMk cId="2350385548" sldId="269"/>
        </pc:sldMkLst>
      </pc:sldChg>
      <pc:sldChg chg="add">
        <pc:chgData name="V Walker" userId="cbce8964-af15-4450-96b9-ddf62eef329d" providerId="ADAL" clId="{A48BEC53-5246-4DD2-8E14-9D3D57E985E5}" dt="2026-07-08T19:16:12.350" v="5"/>
        <pc:sldMkLst>
          <pc:docMk/>
          <pc:sldMk cId="3210187710" sldId="270"/>
        </pc:sldMkLst>
      </pc:sldChg>
      <pc:sldChg chg="add">
        <pc:chgData name="V Walker" userId="cbce8964-af15-4450-96b9-ddf62eef329d" providerId="ADAL" clId="{A48BEC53-5246-4DD2-8E14-9D3D57E985E5}" dt="2026-07-08T19:16:23.711" v="6"/>
        <pc:sldMkLst>
          <pc:docMk/>
          <pc:sldMk cId="2294454758" sldId="271"/>
        </pc:sldMkLst>
      </pc:sldChg>
      <pc:sldChg chg="add">
        <pc:chgData name="V Walker" userId="cbce8964-af15-4450-96b9-ddf62eef329d" providerId="ADAL" clId="{A48BEC53-5246-4DD2-8E14-9D3D57E985E5}" dt="2026-07-08T19:16:35.478" v="7"/>
        <pc:sldMkLst>
          <pc:docMk/>
          <pc:sldMk cId="2713847264" sldId="272"/>
        </pc:sldMkLst>
      </pc:sldChg>
      <pc:sldChg chg="modSp add mod">
        <pc:chgData name="V Walker" userId="cbce8964-af15-4450-96b9-ddf62eef329d" providerId="ADAL" clId="{A48BEC53-5246-4DD2-8E14-9D3D57E985E5}" dt="2026-07-08T19:19:39.453" v="19" actId="20577"/>
        <pc:sldMkLst>
          <pc:docMk/>
          <pc:sldMk cId="2929749443" sldId="273"/>
        </pc:sldMkLst>
        <pc:spChg chg="mod">
          <ac:chgData name="V Walker" userId="cbce8964-af15-4450-96b9-ddf62eef329d" providerId="ADAL" clId="{A48BEC53-5246-4DD2-8E14-9D3D57E985E5}" dt="2026-07-08T19:19:39.453" v="19" actId="20577"/>
          <ac:spMkLst>
            <pc:docMk/>
            <pc:sldMk cId="2929749443" sldId="273"/>
            <ac:spMk id="16" creationId="{2FD65E56-08EE-4A49-97B1-B4D308B1781C}"/>
          </ac:spMkLst>
        </pc:spChg>
      </pc:sldChg>
      <pc:sldChg chg="add">
        <pc:chgData name="V Walker" userId="cbce8964-af15-4450-96b9-ddf62eef329d" providerId="ADAL" clId="{A48BEC53-5246-4DD2-8E14-9D3D57E985E5}" dt="2026-07-08T19:19:51.470" v="20"/>
        <pc:sldMkLst>
          <pc:docMk/>
          <pc:sldMk cId="281204516" sldId="274"/>
        </pc:sldMkLst>
      </pc:sldChg>
      <pc:sldChg chg="add">
        <pc:chgData name="V Walker" userId="cbce8964-af15-4450-96b9-ddf62eef329d" providerId="ADAL" clId="{A48BEC53-5246-4DD2-8E14-9D3D57E985E5}" dt="2026-07-08T19:20:00.066" v="21"/>
        <pc:sldMkLst>
          <pc:docMk/>
          <pc:sldMk cId="1198349141" sldId="275"/>
        </pc:sldMkLst>
      </pc:sldChg>
      <pc:sldChg chg="add">
        <pc:chgData name="V Walker" userId="cbce8964-af15-4450-96b9-ddf62eef329d" providerId="ADAL" clId="{A48BEC53-5246-4DD2-8E14-9D3D57E985E5}" dt="2026-07-08T19:20:10.531" v="22"/>
        <pc:sldMkLst>
          <pc:docMk/>
          <pc:sldMk cId="835221861" sldId="276"/>
        </pc:sldMkLst>
      </pc:sldChg>
      <pc:sldChg chg="add">
        <pc:chgData name="V Walker" userId="cbce8964-af15-4450-96b9-ddf62eef329d" providerId="ADAL" clId="{A48BEC53-5246-4DD2-8E14-9D3D57E985E5}" dt="2026-07-08T19:20:24.614" v="23"/>
        <pc:sldMkLst>
          <pc:docMk/>
          <pc:sldMk cId="3128883677" sldId="277"/>
        </pc:sldMkLst>
      </pc:sldChg>
      <pc:sldChg chg="modSp add mod">
        <pc:chgData name="V Walker" userId="cbce8964-af15-4450-96b9-ddf62eef329d" providerId="ADAL" clId="{A48BEC53-5246-4DD2-8E14-9D3D57E985E5}" dt="2026-07-08T19:23:42.812" v="57" actId="20577"/>
        <pc:sldMkLst>
          <pc:docMk/>
          <pc:sldMk cId="2125717956" sldId="278"/>
        </pc:sldMkLst>
        <pc:spChg chg="mod">
          <ac:chgData name="V Walker" userId="cbce8964-af15-4450-96b9-ddf62eef329d" providerId="ADAL" clId="{A48BEC53-5246-4DD2-8E14-9D3D57E985E5}" dt="2026-07-08T19:23:42.812" v="57" actId="20577"/>
          <ac:spMkLst>
            <pc:docMk/>
            <pc:sldMk cId="2125717956" sldId="278"/>
            <ac:spMk id="16" creationId="{2FD65E56-08EE-4A49-97B1-B4D308B1781C}"/>
          </ac:spMkLst>
        </pc:spChg>
      </pc:sldChg>
      <pc:sldChg chg="add">
        <pc:chgData name="V Walker" userId="cbce8964-af15-4450-96b9-ddf62eef329d" providerId="ADAL" clId="{A48BEC53-5246-4DD2-8E14-9D3D57E985E5}" dt="2026-07-08T19:20:54.431" v="25"/>
        <pc:sldMkLst>
          <pc:docMk/>
          <pc:sldMk cId="2054511593" sldId="279"/>
        </pc:sldMkLst>
      </pc:sldChg>
      <pc:sldChg chg="add">
        <pc:chgData name="V Walker" userId="cbce8964-af15-4450-96b9-ddf62eef329d" providerId="ADAL" clId="{A48BEC53-5246-4DD2-8E14-9D3D57E985E5}" dt="2026-07-08T19:21:02.417" v="26"/>
        <pc:sldMkLst>
          <pc:docMk/>
          <pc:sldMk cId="927845904" sldId="280"/>
        </pc:sldMkLst>
      </pc:sldChg>
      <pc:sldChg chg="add">
        <pc:chgData name="V Walker" userId="cbce8964-af15-4450-96b9-ddf62eef329d" providerId="ADAL" clId="{A48BEC53-5246-4DD2-8E14-9D3D57E985E5}" dt="2026-07-08T19:21:11.505" v="27"/>
        <pc:sldMkLst>
          <pc:docMk/>
          <pc:sldMk cId="3993188490" sldId="281"/>
        </pc:sldMkLst>
      </pc:sldChg>
      <pc:sldChg chg="add">
        <pc:chgData name="V Walker" userId="cbce8964-af15-4450-96b9-ddf62eef329d" providerId="ADAL" clId="{A48BEC53-5246-4DD2-8E14-9D3D57E985E5}" dt="2026-07-08T19:21:41.184" v="28"/>
        <pc:sldMkLst>
          <pc:docMk/>
          <pc:sldMk cId="2437577301" sldId="282"/>
        </pc:sldMkLst>
      </pc:sldChg>
      <pc:sldChg chg="add">
        <pc:chgData name="V Walker" userId="cbce8964-af15-4450-96b9-ddf62eef329d" providerId="ADAL" clId="{A48BEC53-5246-4DD2-8E14-9D3D57E985E5}" dt="2026-07-08T19:22:04.019" v="29"/>
        <pc:sldMkLst>
          <pc:docMk/>
          <pc:sldMk cId="1169550878" sldId="283"/>
        </pc:sldMkLst>
      </pc:sldChg>
      <pc:sldChg chg="add">
        <pc:chgData name="V Walker" userId="cbce8964-af15-4450-96b9-ddf62eef329d" providerId="ADAL" clId="{A48BEC53-5246-4DD2-8E14-9D3D57E985E5}" dt="2026-07-08T19:22:17.096" v="30"/>
        <pc:sldMkLst>
          <pc:docMk/>
          <pc:sldMk cId="3202219658" sldId="284"/>
        </pc:sldMkLst>
      </pc:sldChg>
      <pc:sldChg chg="modSp add mod">
        <pc:chgData name="V Walker" userId="cbce8964-af15-4450-96b9-ddf62eef329d" providerId="ADAL" clId="{A48BEC53-5246-4DD2-8E14-9D3D57E985E5}" dt="2026-07-08T19:22:33.237" v="46" actId="20577"/>
        <pc:sldMkLst>
          <pc:docMk/>
          <pc:sldMk cId="555001905" sldId="285"/>
        </pc:sldMkLst>
        <pc:spChg chg="mod">
          <ac:chgData name="V Walker" userId="cbce8964-af15-4450-96b9-ddf62eef329d" providerId="ADAL" clId="{A48BEC53-5246-4DD2-8E14-9D3D57E985E5}" dt="2026-07-08T19:22:33.237" v="46" actId="20577"/>
          <ac:spMkLst>
            <pc:docMk/>
            <pc:sldMk cId="555001905" sldId="285"/>
            <ac:spMk id="16" creationId="{2FD65E56-08EE-4A49-97B1-B4D308B1781C}"/>
          </ac:spMkLst>
        </pc:spChg>
      </pc:sldChg>
      <pc:sldChg chg="add">
        <pc:chgData name="V Walker" userId="cbce8964-af15-4450-96b9-ddf62eef329d" providerId="ADAL" clId="{A48BEC53-5246-4DD2-8E14-9D3D57E985E5}" dt="2026-07-08T19:22:44.632" v="47"/>
        <pc:sldMkLst>
          <pc:docMk/>
          <pc:sldMk cId="1711923822" sldId="286"/>
        </pc:sldMkLst>
      </pc:sldChg>
      <pc:sldChg chg="modSp add mod">
        <pc:chgData name="V Walker" userId="cbce8964-af15-4450-96b9-ddf62eef329d" providerId="ADAL" clId="{A48BEC53-5246-4DD2-8E14-9D3D57E985E5}" dt="2026-07-10T09:34:18.918" v="72" actId="20577"/>
        <pc:sldMkLst>
          <pc:docMk/>
          <pc:sldMk cId="3361323409" sldId="287"/>
        </pc:sldMkLst>
        <pc:spChg chg="mod">
          <ac:chgData name="V Walker" userId="cbce8964-af15-4450-96b9-ddf62eef329d" providerId="ADAL" clId="{A48BEC53-5246-4DD2-8E14-9D3D57E985E5}" dt="2026-07-10T09:34:18.918" v="72" actId="20577"/>
          <ac:spMkLst>
            <pc:docMk/>
            <pc:sldMk cId="3361323409" sldId="287"/>
            <ac:spMk id="16" creationId="{2FD65E56-08EE-4A49-97B1-B4D308B1781C}"/>
          </ac:spMkLst>
        </pc:spChg>
      </pc:sldChg>
      <pc:sldChg chg="modSp add mod">
        <pc:chgData name="V Walker" userId="cbce8964-af15-4450-96b9-ddf62eef329d" providerId="ADAL" clId="{A48BEC53-5246-4DD2-8E14-9D3D57E985E5}" dt="2026-07-10T09:36:16.709" v="481" actId="20577"/>
        <pc:sldMkLst>
          <pc:docMk/>
          <pc:sldMk cId="3158528748" sldId="288"/>
        </pc:sldMkLst>
        <pc:spChg chg="mod">
          <ac:chgData name="V Walker" userId="cbce8964-af15-4450-96b9-ddf62eef329d" providerId="ADAL" clId="{A48BEC53-5246-4DD2-8E14-9D3D57E985E5}" dt="2026-07-10T09:36:16.709" v="481" actId="20577"/>
          <ac:spMkLst>
            <pc:docMk/>
            <pc:sldMk cId="3158528748" sldId="288"/>
            <ac:spMk id="3" creationId="{871513B4-0523-F5A3-2F1B-2810E7DE08D8}"/>
          </ac:spMkLst>
        </pc:spChg>
        <pc:spChg chg="mod">
          <ac:chgData name="V Walker" userId="cbce8964-af15-4450-96b9-ddf62eef329d" providerId="ADAL" clId="{A48BEC53-5246-4DD2-8E14-9D3D57E985E5}" dt="2026-07-10T09:34:49.055" v="234" actId="20577"/>
          <ac:spMkLst>
            <pc:docMk/>
            <pc:sldMk cId="3158528748" sldId="288"/>
            <ac:spMk id="5" creationId="{E3A55620-2632-4F83-970A-7D6DBB1A7945}"/>
          </ac:spMkLst>
        </pc:spChg>
        <pc:spChg chg="mod">
          <ac:chgData name="V Walker" userId="cbce8964-af15-4450-96b9-ddf62eef329d" providerId="ADAL" clId="{A48BEC53-5246-4DD2-8E14-9D3D57E985E5}" dt="2026-07-10T09:34:27.551" v="97" actId="20577"/>
          <ac:spMkLst>
            <pc:docMk/>
            <pc:sldMk cId="3158528748" sldId="288"/>
            <ac:spMk id="16" creationId="{2FD65E56-08EE-4A49-97B1-B4D308B1781C}"/>
          </ac:spMkLst>
        </pc:spChg>
        <pc:spChg chg="mod">
          <ac:chgData name="V Walker" userId="cbce8964-af15-4450-96b9-ddf62eef329d" providerId="ADAL" clId="{A48BEC53-5246-4DD2-8E14-9D3D57E985E5}" dt="2026-07-10T09:35:45.001" v="460" actId="20577"/>
          <ac:spMkLst>
            <pc:docMk/>
            <pc:sldMk cId="3158528748" sldId="288"/>
            <ac:spMk id="19" creationId="{F3405C4E-AF8A-4460-AE52-EF8CC539D4E1}"/>
          </ac:spMkLst>
        </pc:spChg>
        <pc:spChg chg="mod">
          <ac:chgData name="V Walker" userId="cbce8964-af15-4450-96b9-ddf62eef329d" providerId="ADAL" clId="{A48BEC53-5246-4DD2-8E14-9D3D57E985E5}" dt="2026-07-10T09:35:50.555" v="462" actId="6549"/>
          <ac:spMkLst>
            <pc:docMk/>
            <pc:sldMk cId="3158528748" sldId="288"/>
            <ac:spMk id="20" creationId="{299F46B5-4EA0-42B1-9BB6-49537B0A2350}"/>
          </ac:spMkLst>
        </pc:spChg>
        <pc:spChg chg="mod">
          <ac:chgData name="V Walker" userId="cbce8964-af15-4450-96b9-ddf62eef329d" providerId="ADAL" clId="{A48BEC53-5246-4DD2-8E14-9D3D57E985E5}" dt="2026-07-10T09:35:55.546" v="465"/>
          <ac:spMkLst>
            <pc:docMk/>
            <pc:sldMk cId="3158528748" sldId="288"/>
            <ac:spMk id="21" creationId="{96ED9EF9-AC73-4533-A829-DDC23BC6C232}"/>
          </ac:spMkLst>
        </pc:spChg>
        <pc:spChg chg="mod">
          <ac:chgData name="V Walker" userId="cbce8964-af15-4450-96b9-ddf62eef329d" providerId="ADAL" clId="{A48BEC53-5246-4DD2-8E14-9D3D57E985E5}" dt="2026-07-10T09:36:03.712" v="467" actId="20577"/>
          <ac:spMkLst>
            <pc:docMk/>
            <pc:sldMk cId="3158528748" sldId="288"/>
            <ac:spMk id="22" creationId="{90C8AE0B-993F-4445-8F02-D83AF2E18263}"/>
          </ac:spMkLst>
        </pc:spChg>
        <pc:spChg chg="mod">
          <ac:chgData name="V Walker" userId="cbce8964-af15-4450-96b9-ddf62eef329d" providerId="ADAL" clId="{A48BEC53-5246-4DD2-8E14-9D3D57E985E5}" dt="2026-07-10T09:36:07.870" v="471"/>
          <ac:spMkLst>
            <pc:docMk/>
            <pc:sldMk cId="3158528748" sldId="288"/>
            <ac:spMk id="23" creationId="{7FA412AB-0E1F-4B87-973E-35D1335FCEFB}"/>
          </ac:spMkLst>
        </pc:spChg>
      </pc:sldChg>
      <pc:sldChg chg="del">
        <pc:chgData name="V Walker" userId="cbce8964-af15-4450-96b9-ddf62eef329d" providerId="ADAL" clId="{A48BEC53-5246-4DD2-8E14-9D3D57E985E5}" dt="2026-07-08T19:15:56.945" v="2" actId="47"/>
        <pc:sldMkLst>
          <pc:docMk/>
          <pc:sldMk cId="1058912203" sldId="307"/>
        </pc:sldMkLst>
      </pc:sldChg>
      <pc:sldChg chg="del">
        <pc:chgData name="V Walker" userId="cbce8964-af15-4450-96b9-ddf62eef329d" providerId="ADAL" clId="{A48BEC53-5246-4DD2-8E14-9D3D57E985E5}" dt="2026-07-08T19:15:56.945" v="2" actId="47"/>
        <pc:sldMkLst>
          <pc:docMk/>
          <pc:sldMk cId="2312224045" sldId="308"/>
        </pc:sldMkLst>
      </pc:sldChg>
      <pc:sldChg chg="del">
        <pc:chgData name="V Walker" userId="cbce8964-af15-4450-96b9-ddf62eef329d" providerId="ADAL" clId="{A48BEC53-5246-4DD2-8E14-9D3D57E985E5}" dt="2026-07-08T19:15:56.945" v="2" actId="47"/>
        <pc:sldMkLst>
          <pc:docMk/>
          <pc:sldMk cId="1809821090" sldId="309"/>
        </pc:sldMkLst>
      </pc:sldChg>
      <pc:sldChg chg="del">
        <pc:chgData name="V Walker" userId="cbce8964-af15-4450-96b9-ddf62eef329d" providerId="ADAL" clId="{A48BEC53-5246-4DD2-8E14-9D3D57E985E5}" dt="2026-07-08T19:15:56.945" v="2" actId="47"/>
        <pc:sldMkLst>
          <pc:docMk/>
          <pc:sldMk cId="2502606352" sldId="310"/>
        </pc:sldMkLst>
      </pc:sldChg>
      <pc:sldChg chg="del">
        <pc:chgData name="V Walker" userId="cbce8964-af15-4450-96b9-ddf62eef329d" providerId="ADAL" clId="{A48BEC53-5246-4DD2-8E14-9D3D57E985E5}" dt="2026-07-08T19:15:56.945" v="2" actId="47"/>
        <pc:sldMkLst>
          <pc:docMk/>
          <pc:sldMk cId="1626878131" sldId="311"/>
        </pc:sldMkLst>
      </pc:sldChg>
      <pc:sldChg chg="del">
        <pc:chgData name="V Walker" userId="cbce8964-af15-4450-96b9-ddf62eef329d" providerId="ADAL" clId="{A48BEC53-5246-4DD2-8E14-9D3D57E985E5}" dt="2026-07-08T19:15:56.945" v="2" actId="47"/>
        <pc:sldMkLst>
          <pc:docMk/>
          <pc:sldMk cId="370210117" sldId="312"/>
        </pc:sldMkLst>
      </pc:sldChg>
      <pc:sldChg chg="del">
        <pc:chgData name="V Walker" userId="cbce8964-af15-4450-96b9-ddf62eef329d" providerId="ADAL" clId="{A48BEC53-5246-4DD2-8E14-9D3D57E985E5}" dt="2026-07-08T19:15:56.945" v="2" actId="47"/>
        <pc:sldMkLst>
          <pc:docMk/>
          <pc:sldMk cId="2140120816" sldId="313"/>
        </pc:sldMkLst>
      </pc:sldChg>
      <pc:sldChg chg="del">
        <pc:chgData name="V Walker" userId="cbce8964-af15-4450-96b9-ddf62eef329d" providerId="ADAL" clId="{A48BEC53-5246-4DD2-8E14-9D3D57E985E5}" dt="2026-07-08T19:15:56.945" v="2" actId="47"/>
        <pc:sldMkLst>
          <pc:docMk/>
          <pc:sldMk cId="3901932387" sldId="314"/>
        </pc:sldMkLst>
      </pc:sldChg>
    </pc:docChg>
  </pc:docChgLst>
  <pc:docChgLst>
    <pc:chgData name="V Walker" userId="cbce8964-af15-4450-96b9-ddf62eef329d" providerId="ADAL" clId="{E1299963-D1CC-436E-AA5C-5F9F2A656127}"/>
    <pc:docChg chg="custSel addSld delSld modSld sldOrd">
      <pc:chgData name="V Walker" userId="cbce8964-af15-4450-96b9-ddf62eef329d" providerId="ADAL" clId="{E1299963-D1CC-436E-AA5C-5F9F2A656127}" dt="2026-05-22T09:01:56.488" v="220" actId="6549"/>
      <pc:docMkLst>
        <pc:docMk/>
      </pc:docMkLst>
      <pc:sldChg chg="add del">
        <pc:chgData name="V Walker" userId="cbce8964-af15-4450-96b9-ddf62eef329d" providerId="ADAL" clId="{E1299963-D1CC-436E-AA5C-5F9F2A656127}" dt="2026-05-16T13:07:49.172" v="55"/>
        <pc:sldMkLst>
          <pc:docMk/>
          <pc:sldMk cId="3111903696" sldId="265"/>
        </pc:sldMkLst>
      </pc:sldChg>
      <pc:sldChg chg="modSp mod">
        <pc:chgData name="V Walker" userId="cbce8964-af15-4450-96b9-ddf62eef329d" providerId="ADAL" clId="{E1299963-D1CC-436E-AA5C-5F9F2A656127}" dt="2026-05-16T13:25:19.046" v="152" actId="20577"/>
        <pc:sldMkLst>
          <pc:docMk/>
          <pc:sldMk cId="3098967401" sldId="268"/>
        </pc:sldMkLst>
        <pc:spChg chg="mod">
          <ac:chgData name="V Walker" userId="cbce8964-af15-4450-96b9-ddf62eef329d" providerId="ADAL" clId="{E1299963-D1CC-436E-AA5C-5F9F2A656127}" dt="2026-05-16T13:25:19.046" v="152" actId="20577"/>
          <ac:spMkLst>
            <pc:docMk/>
            <pc:sldMk cId="3098967401" sldId="268"/>
            <ac:spMk id="4" creationId="{7E3BF677-9D3A-4815-9D91-FE0C0CE6D44E}"/>
          </ac:spMkLst>
        </pc:spChg>
      </pc:sldChg>
      <pc:sldChg chg="modSp add mod">
        <pc:chgData name="V Walker" userId="cbce8964-af15-4450-96b9-ddf62eef329d" providerId="ADAL" clId="{E1299963-D1CC-436E-AA5C-5F9F2A656127}" dt="2026-05-22T09:01:56.488" v="220" actId="6549"/>
        <pc:sldMkLst>
          <pc:docMk/>
          <pc:sldMk cId="2350385548" sldId="269"/>
        </pc:sldMkLst>
        <pc:spChg chg="mod">
          <ac:chgData name="V Walker" userId="cbce8964-af15-4450-96b9-ddf62eef329d" providerId="ADAL" clId="{E1299963-D1CC-436E-AA5C-5F9F2A656127}" dt="2026-05-22T09:01:56.488" v="220" actId="6549"/>
          <ac:spMkLst>
            <pc:docMk/>
            <pc:sldMk cId="2350385548" sldId="269"/>
            <ac:spMk id="3" creationId="{2275E2E4-8BF8-42F7-9739-CC7AD1F67035}"/>
          </ac:spMkLst>
        </pc:spChg>
      </pc:sldChg>
      <pc:sldChg chg="del">
        <pc:chgData name="V Walker" userId="cbce8964-af15-4450-96b9-ddf62eef329d" providerId="ADAL" clId="{E1299963-D1CC-436E-AA5C-5F9F2A656127}" dt="2026-05-16T13:06:54.931" v="32" actId="47"/>
        <pc:sldMkLst>
          <pc:docMk/>
          <pc:sldMk cId="1194177668" sldId="270"/>
        </pc:sldMkLst>
      </pc:sldChg>
      <pc:sldChg chg="del">
        <pc:chgData name="V Walker" userId="cbce8964-af15-4450-96b9-ddf62eef329d" providerId="ADAL" clId="{E1299963-D1CC-436E-AA5C-5F9F2A656127}" dt="2026-05-16T13:07:12.272" v="36" actId="47"/>
        <pc:sldMkLst>
          <pc:docMk/>
          <pc:sldMk cId="2484463953" sldId="290"/>
        </pc:sldMkLst>
      </pc:sldChg>
      <pc:sldChg chg="del">
        <pc:chgData name="V Walker" userId="cbce8964-af15-4450-96b9-ddf62eef329d" providerId="ADAL" clId="{E1299963-D1CC-436E-AA5C-5F9F2A656127}" dt="2026-05-16T13:07:23.194" v="38" actId="47"/>
        <pc:sldMkLst>
          <pc:docMk/>
          <pc:sldMk cId="1826942090" sldId="291"/>
        </pc:sldMkLst>
      </pc:sldChg>
      <pc:sldChg chg="del">
        <pc:chgData name="V Walker" userId="cbce8964-af15-4450-96b9-ddf62eef329d" providerId="ADAL" clId="{E1299963-D1CC-436E-AA5C-5F9F2A656127}" dt="2026-05-16T13:07:43.385" v="51" actId="47"/>
        <pc:sldMkLst>
          <pc:docMk/>
          <pc:sldMk cId="105493717" sldId="292"/>
        </pc:sldMkLst>
      </pc:sldChg>
      <pc:sldChg chg="del">
        <pc:chgData name="V Walker" userId="cbce8964-af15-4450-96b9-ddf62eef329d" providerId="ADAL" clId="{E1299963-D1CC-436E-AA5C-5F9F2A656127}" dt="2026-05-16T13:07:59.508" v="67" actId="47"/>
        <pc:sldMkLst>
          <pc:docMk/>
          <pc:sldMk cId="1662613751" sldId="293"/>
        </pc:sldMkLst>
      </pc:sldChg>
      <pc:sldChg chg="del">
        <pc:chgData name="V Walker" userId="cbce8964-af15-4450-96b9-ddf62eef329d" providerId="ADAL" clId="{E1299963-D1CC-436E-AA5C-5F9F2A656127}" dt="2026-05-16T13:08:15.743" v="89" actId="47"/>
        <pc:sldMkLst>
          <pc:docMk/>
          <pc:sldMk cId="4052536268" sldId="294"/>
        </pc:sldMkLst>
      </pc:sldChg>
      <pc:sldChg chg="del">
        <pc:chgData name="V Walker" userId="cbce8964-af15-4450-96b9-ddf62eef329d" providerId="ADAL" clId="{E1299963-D1CC-436E-AA5C-5F9F2A656127}" dt="2026-05-16T13:08:16.382" v="90" actId="47"/>
        <pc:sldMkLst>
          <pc:docMk/>
          <pc:sldMk cId="2365121949" sldId="295"/>
        </pc:sldMkLst>
      </pc:sldChg>
      <pc:sldChg chg="del">
        <pc:chgData name="V Walker" userId="cbce8964-af15-4450-96b9-ddf62eef329d" providerId="ADAL" clId="{E1299963-D1CC-436E-AA5C-5F9F2A656127}" dt="2026-05-16T13:08:24.329" v="91" actId="47"/>
        <pc:sldMkLst>
          <pc:docMk/>
          <pc:sldMk cId="622324097" sldId="296"/>
        </pc:sldMkLst>
      </pc:sldChg>
      <pc:sldChg chg="del">
        <pc:chgData name="V Walker" userId="cbce8964-af15-4450-96b9-ddf62eef329d" providerId="ADAL" clId="{E1299963-D1CC-436E-AA5C-5F9F2A656127}" dt="2026-05-16T13:08:30.095" v="92" actId="47"/>
        <pc:sldMkLst>
          <pc:docMk/>
          <pc:sldMk cId="1001442827" sldId="297"/>
        </pc:sldMkLst>
      </pc:sldChg>
      <pc:sldChg chg="del">
        <pc:chgData name="V Walker" userId="cbce8964-af15-4450-96b9-ddf62eef329d" providerId="ADAL" clId="{E1299963-D1CC-436E-AA5C-5F9F2A656127}" dt="2026-05-16T13:08:35.275" v="93" actId="47"/>
        <pc:sldMkLst>
          <pc:docMk/>
          <pc:sldMk cId="1481138085" sldId="298"/>
        </pc:sldMkLst>
      </pc:sldChg>
      <pc:sldChg chg="del">
        <pc:chgData name="V Walker" userId="cbce8964-af15-4450-96b9-ddf62eef329d" providerId="ADAL" clId="{E1299963-D1CC-436E-AA5C-5F9F2A656127}" dt="2026-05-16T13:08:48.387" v="113" actId="47"/>
        <pc:sldMkLst>
          <pc:docMk/>
          <pc:sldMk cId="993003808" sldId="299"/>
        </pc:sldMkLst>
      </pc:sldChg>
      <pc:sldChg chg="del">
        <pc:chgData name="V Walker" userId="cbce8964-af15-4450-96b9-ddf62eef329d" providerId="ADAL" clId="{E1299963-D1CC-436E-AA5C-5F9F2A656127}" dt="2026-05-16T13:08:55.867" v="114" actId="47"/>
        <pc:sldMkLst>
          <pc:docMk/>
          <pc:sldMk cId="3549376426" sldId="300"/>
        </pc:sldMkLst>
      </pc:sldChg>
      <pc:sldChg chg="del">
        <pc:chgData name="V Walker" userId="cbce8964-af15-4450-96b9-ddf62eef329d" providerId="ADAL" clId="{E1299963-D1CC-436E-AA5C-5F9F2A656127}" dt="2026-05-16T13:08:58.098" v="115" actId="47"/>
        <pc:sldMkLst>
          <pc:docMk/>
          <pc:sldMk cId="1352204512" sldId="301"/>
        </pc:sldMkLst>
      </pc:sldChg>
      <pc:sldChg chg="del">
        <pc:chgData name="V Walker" userId="cbce8964-af15-4450-96b9-ddf62eef329d" providerId="ADAL" clId="{E1299963-D1CC-436E-AA5C-5F9F2A656127}" dt="2026-05-16T13:09:09.899" v="128" actId="47"/>
        <pc:sldMkLst>
          <pc:docMk/>
          <pc:sldMk cId="4119221578" sldId="302"/>
        </pc:sldMkLst>
      </pc:sldChg>
      <pc:sldChg chg="del">
        <pc:chgData name="V Walker" userId="cbce8964-af15-4450-96b9-ddf62eef329d" providerId="ADAL" clId="{E1299963-D1CC-436E-AA5C-5F9F2A656127}" dt="2026-05-16T13:09:10.448" v="129" actId="47"/>
        <pc:sldMkLst>
          <pc:docMk/>
          <pc:sldMk cId="106595852" sldId="303"/>
        </pc:sldMkLst>
      </pc:sldChg>
      <pc:sldChg chg="del">
        <pc:chgData name="V Walker" userId="cbce8964-af15-4450-96b9-ddf62eef329d" providerId="ADAL" clId="{E1299963-D1CC-436E-AA5C-5F9F2A656127}" dt="2026-05-16T13:07:24.871" v="39" actId="47"/>
        <pc:sldMkLst>
          <pc:docMk/>
          <pc:sldMk cId="121685158" sldId="304"/>
        </pc:sldMkLst>
      </pc:sldChg>
      <pc:sldChg chg="del">
        <pc:chgData name="V Walker" userId="cbce8964-af15-4450-96b9-ddf62eef329d" providerId="ADAL" clId="{E1299963-D1CC-436E-AA5C-5F9F2A656127}" dt="2026-05-16T13:07:29.855" v="40" actId="47"/>
        <pc:sldMkLst>
          <pc:docMk/>
          <pc:sldMk cId="1168162475" sldId="305"/>
        </pc:sldMkLst>
      </pc:sldChg>
      <pc:sldChg chg="del">
        <pc:chgData name="V Walker" userId="cbce8964-af15-4450-96b9-ddf62eef329d" providerId="ADAL" clId="{E1299963-D1CC-436E-AA5C-5F9F2A656127}" dt="2026-05-16T13:09:28.220" v="149" actId="47"/>
        <pc:sldMkLst>
          <pc:docMk/>
          <pc:sldMk cId="99734766" sldId="306"/>
        </pc:sldMkLst>
      </pc:sldChg>
      <pc:sldChg chg="del">
        <pc:chgData name="V Walker" userId="cbce8964-af15-4450-96b9-ddf62eef329d" providerId="ADAL" clId="{E1299963-D1CC-436E-AA5C-5F9F2A656127}" dt="2026-05-16T13:06:54.264" v="31" actId="47"/>
        <pc:sldMkLst>
          <pc:docMk/>
          <pc:sldMk cId="562108308" sldId="307"/>
        </pc:sldMkLst>
      </pc:sldChg>
      <pc:sldChg chg="add">
        <pc:chgData name="V Walker" userId="cbce8964-af15-4450-96b9-ddf62eef329d" providerId="ADAL" clId="{E1299963-D1CC-436E-AA5C-5F9F2A656127}" dt="2026-05-16T13:07:01.517" v="33"/>
        <pc:sldMkLst>
          <pc:docMk/>
          <pc:sldMk cId="1058912203" sldId="307"/>
        </pc:sldMkLst>
      </pc:sldChg>
      <pc:sldChg chg="add">
        <pc:chgData name="V Walker" userId="cbce8964-af15-4450-96b9-ddf62eef329d" providerId="ADAL" clId="{E1299963-D1CC-436E-AA5C-5F9F2A656127}" dt="2026-05-16T13:07:09.987" v="35"/>
        <pc:sldMkLst>
          <pc:docMk/>
          <pc:sldMk cId="2312224045" sldId="308"/>
        </pc:sldMkLst>
      </pc:sldChg>
      <pc:sldChg chg="add ord">
        <pc:chgData name="V Walker" userId="cbce8964-af15-4450-96b9-ddf62eef329d" providerId="ADAL" clId="{E1299963-D1CC-436E-AA5C-5F9F2A656127}" dt="2026-05-20T19:24:50.366" v="175"/>
        <pc:sldMkLst>
          <pc:docMk/>
          <pc:sldMk cId="1809821090" sldId="309"/>
        </pc:sldMkLst>
      </pc:sldChg>
      <pc:sldChg chg="new del">
        <pc:chgData name="V Walker" userId="cbce8964-af15-4450-96b9-ddf62eef329d" providerId="ADAL" clId="{E1299963-D1CC-436E-AA5C-5F9F2A656127}" dt="2026-05-16T13:09:30.396" v="150" actId="47"/>
        <pc:sldMkLst>
          <pc:docMk/>
          <pc:sldMk cId="3591966120" sldId="310"/>
        </pc:sldMkLst>
      </pc:sldChg>
      <pc:sldChg chg="add">
        <pc:chgData name="V Walker" userId="cbce8964-af15-4450-96b9-ddf62eef329d" providerId="ADAL" clId="{E1299963-D1CC-436E-AA5C-5F9F2A656127}" dt="2026-05-20T19:23:43.837" v="169"/>
        <pc:sldMkLst>
          <pc:docMk/>
          <pc:sldMk cId="1626878131" sldId="311"/>
        </pc:sldMkLst>
      </pc:sldChg>
      <pc:sldChg chg="new del">
        <pc:chgData name="V Walker" userId="cbce8964-af15-4450-96b9-ddf62eef329d" providerId="ADAL" clId="{E1299963-D1CC-436E-AA5C-5F9F2A656127}" dt="2026-05-16T13:09:30.396" v="150" actId="47"/>
        <pc:sldMkLst>
          <pc:docMk/>
          <pc:sldMk cId="4042675877" sldId="311"/>
        </pc:sldMkLst>
      </pc:sldChg>
      <pc:sldChg chg="add">
        <pc:chgData name="V Walker" userId="cbce8964-af15-4450-96b9-ddf62eef329d" providerId="ADAL" clId="{E1299963-D1CC-436E-AA5C-5F9F2A656127}" dt="2026-05-20T19:24:05.184" v="170"/>
        <pc:sldMkLst>
          <pc:docMk/>
          <pc:sldMk cId="370210117" sldId="312"/>
        </pc:sldMkLst>
      </pc:sldChg>
      <pc:sldChg chg="new del">
        <pc:chgData name="V Walker" userId="cbce8964-af15-4450-96b9-ddf62eef329d" providerId="ADAL" clId="{E1299963-D1CC-436E-AA5C-5F9F2A656127}" dt="2026-05-16T13:09:30.396" v="150" actId="47"/>
        <pc:sldMkLst>
          <pc:docMk/>
          <pc:sldMk cId="3877897841" sldId="312"/>
        </pc:sldMkLst>
      </pc:sldChg>
      <pc:sldChg chg="add">
        <pc:chgData name="V Walker" userId="cbce8964-af15-4450-96b9-ddf62eef329d" providerId="ADAL" clId="{E1299963-D1CC-436E-AA5C-5F9F2A656127}" dt="2026-05-20T19:24:26.458" v="172"/>
        <pc:sldMkLst>
          <pc:docMk/>
          <pc:sldMk cId="2140120816" sldId="313"/>
        </pc:sldMkLst>
      </pc:sldChg>
      <pc:sldChg chg="add">
        <pc:chgData name="V Walker" userId="cbce8964-af15-4450-96b9-ddf62eef329d" providerId="ADAL" clId="{E1299963-D1CC-436E-AA5C-5F9F2A656127}" dt="2026-05-20T19:25:28.292" v="176"/>
        <pc:sldMkLst>
          <pc:docMk/>
          <pc:sldMk cId="3901932387" sldId="31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4875"/>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1"/>
            <a:ext cx="8543925" cy="2852737"/>
          </a:xfrm>
        </p:spPr>
        <p:txBody>
          <a:bodyPr anchor="b"/>
          <a:lstStyle>
            <a:lvl1pPr>
              <a:defRPr sz="4875"/>
            </a:lvl1pPr>
          </a:lstStyle>
          <a:p>
            <a:r>
              <a:rPr lang="en-US"/>
              <a:t>Click to edit Master title style</a:t>
            </a:r>
            <a:endParaRPr lang="en-US" dirty="0"/>
          </a:p>
        </p:txBody>
      </p:sp>
      <p:sp>
        <p:nvSpPr>
          <p:cNvPr id="3" name="Text Placeholder 2"/>
          <p:cNvSpPr>
            <a:spLocks noGrp="1"/>
          </p:cNvSpPr>
          <p:nvPr>
            <p:ph type="body" idx="1"/>
          </p:nvPr>
        </p:nvSpPr>
        <p:spPr>
          <a:xfrm>
            <a:off x="675879" y="4589466"/>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8"/>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8"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Content Placeholder 2"/>
          <p:cNvSpPr>
            <a:spLocks noGrp="1"/>
          </p:cNvSpPr>
          <p:nvPr>
            <p:ph idx="1"/>
          </p:nvPr>
        </p:nvSpPr>
        <p:spPr>
          <a:xfrm>
            <a:off x="4211340" y="987428"/>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9" y="457200"/>
            <a:ext cx="3194943" cy="1600200"/>
          </a:xfrm>
        </p:spPr>
        <p:txBody>
          <a:bodyPr anchor="b"/>
          <a:lstStyle>
            <a:lvl1pPr>
              <a:defRPr sz="2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8"/>
            <a:ext cx="5014913" cy="4873625"/>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US" dirty="0"/>
          </a:p>
        </p:txBody>
      </p:sp>
      <p:sp>
        <p:nvSpPr>
          <p:cNvPr id="4" name="Text Placeholder 3"/>
          <p:cNvSpPr>
            <a:spLocks noGrp="1"/>
          </p:cNvSpPr>
          <p:nvPr>
            <p:ph type="body" sz="half" idx="2"/>
          </p:nvPr>
        </p:nvSpPr>
        <p:spPr>
          <a:xfrm>
            <a:off x="682329"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9" y="365128"/>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9"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3"/>
            <a:ext cx="2228850" cy="365125"/>
          </a:xfrm>
          <a:prstGeom prst="rect">
            <a:avLst/>
          </a:prstGeom>
        </p:spPr>
        <p:txBody>
          <a:bodyPr vert="horz" lIns="91440" tIns="45720" rIns="91440" bIns="45720" rtlCol="0" anchor="ctr"/>
          <a:lstStyle>
            <a:lvl1pPr algn="l">
              <a:defRPr sz="975">
                <a:solidFill>
                  <a:schemeClr val="tx1">
                    <a:tint val="82000"/>
                  </a:schemeClr>
                </a:solidFill>
              </a:defRPr>
            </a:lvl1pPr>
          </a:lstStyle>
          <a:p>
            <a:fld id="{846CE7D5-CF57-46EF-B807-FDD0502418D4}" type="datetimeFigureOut">
              <a:rPr lang="en-US" smtClean="0"/>
              <a:t>7/10/2026</a:t>
            </a:fld>
            <a:endParaRPr lang="en-US"/>
          </a:p>
        </p:txBody>
      </p:sp>
      <p:sp>
        <p:nvSpPr>
          <p:cNvPr id="5" name="Footer Placeholder 4"/>
          <p:cNvSpPr>
            <a:spLocks noGrp="1"/>
          </p:cNvSpPr>
          <p:nvPr>
            <p:ph type="ftr" sz="quarter" idx="3"/>
          </p:nvPr>
        </p:nvSpPr>
        <p:spPr>
          <a:xfrm>
            <a:off x="3281364" y="6356353"/>
            <a:ext cx="3343275" cy="365125"/>
          </a:xfrm>
          <a:prstGeom prst="rect">
            <a:avLst/>
          </a:prstGeom>
        </p:spPr>
        <p:txBody>
          <a:bodyPr vert="horz" lIns="91440" tIns="45720" rIns="91440" bIns="45720" rtlCol="0" anchor="ctr"/>
          <a:lstStyle>
            <a:lvl1pPr algn="ctr">
              <a:defRPr sz="9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996113" y="6356353"/>
            <a:ext cx="2228850" cy="365125"/>
          </a:xfrm>
          <a:prstGeom prst="rect">
            <a:avLst/>
          </a:prstGeom>
        </p:spPr>
        <p:txBody>
          <a:bodyPr vert="horz" lIns="91440" tIns="45720" rIns="91440" bIns="45720" rtlCol="0" anchor="ctr"/>
          <a:lstStyle>
            <a:lvl1pPr algn="r">
              <a:defRPr sz="9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42950" rtl="0" eaLnBrk="1" latinLnBrk="0" hangingPunct="1">
        <a:lnSpc>
          <a:spcPct val="90000"/>
        </a:lnSpc>
        <a:spcBef>
          <a:spcPct val="0"/>
        </a:spcBef>
        <a:buNone/>
        <a:defRPr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MEYIGpzR1pI"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www.youtube.com/watch?v=4SNWA_HbF6U&amp;t=40s"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tm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VLgJtYtHY9k" TargetMode="External"/><Relationship Id="rId2" Type="http://schemas.openxmlformats.org/officeDocument/2006/relationships/hyperlink" Target="https://www.youtube.com/watch?v=iBHeQgrF9-w" TargetMode="External"/><Relationship Id="rId1" Type="http://schemas.openxmlformats.org/officeDocument/2006/relationships/slideLayout" Target="../slideLayouts/slideLayout7.xml"/><Relationship Id="rId6" Type="http://schemas.openxmlformats.org/officeDocument/2006/relationships/hyperlink" Target="https://www.youtube.com/watch?v=E2iW7csTUeQ" TargetMode="External"/><Relationship Id="rId5" Type="http://schemas.openxmlformats.org/officeDocument/2006/relationships/hyperlink" Target="https://www.youtube.com/watch?v=qm02uJ099RI" TargetMode="External"/><Relationship Id="rId4" Type="http://schemas.openxmlformats.org/officeDocument/2006/relationships/hyperlink" Target="https://www.youtube.com/watch?v=YzauH45rUl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bbc.co.uk/bitesize/guides/zfwp47h/revision/5" TargetMode="External"/><Relationship Id="rId2" Type="http://schemas.openxmlformats.org/officeDocument/2006/relationships/hyperlink" Target="https://www.youtube.com/watch?v=qcnBS9JNXH4" TargetMode="External"/><Relationship Id="rId1" Type="http://schemas.openxmlformats.org/officeDocument/2006/relationships/slideLayout" Target="../slideLayouts/slideLayout7.xml"/><Relationship Id="rId5" Type="http://schemas.openxmlformats.org/officeDocument/2006/relationships/hyperlink" Target="https://app.senecalearning.com/classroom/course/06a0580f-8405-499a-8bd3-b986c7efddd0/section/a88007fa-6698-4a73-b7da-06a50bf4253d/session" TargetMode="External"/><Relationship Id="rId4" Type="http://schemas.openxmlformats.org/officeDocument/2006/relationships/hyperlink" Target="https://www.vatican.va/content/paul-vi/en/encyclicals/documents/hf_p-vi_enc_25071968_humanae-vita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text on a white background&#10;&#10;Description automatically generated">
            <a:extLst>
              <a:ext uri="{FF2B5EF4-FFF2-40B4-BE49-F238E27FC236}">
                <a16:creationId xmlns:a16="http://schemas.microsoft.com/office/drawing/2014/main" id="{DAAD3D62-E76B-472E-B860-3AF3259A9D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2" y="168023"/>
            <a:ext cx="4836795" cy="1153033"/>
          </a:xfrm>
          <a:prstGeom prst="rect">
            <a:avLst/>
          </a:prstGeom>
        </p:spPr>
      </p:pic>
      <p:sp>
        <p:nvSpPr>
          <p:cNvPr id="4" name="TextBox 3">
            <a:extLst>
              <a:ext uri="{FF2B5EF4-FFF2-40B4-BE49-F238E27FC236}">
                <a16:creationId xmlns:a16="http://schemas.microsoft.com/office/drawing/2014/main" id="{7E3BF677-9D3A-4815-9D91-FE0C0CE6D44E}"/>
              </a:ext>
            </a:extLst>
          </p:cNvPr>
          <p:cNvSpPr txBox="1"/>
          <p:nvPr/>
        </p:nvSpPr>
        <p:spPr>
          <a:xfrm>
            <a:off x="2428875" y="2528890"/>
            <a:ext cx="5386388" cy="2554545"/>
          </a:xfrm>
          <a:prstGeom prst="rect">
            <a:avLst/>
          </a:prstGeom>
          <a:noFill/>
        </p:spPr>
        <p:txBody>
          <a:bodyPr wrap="square" rtlCol="0">
            <a:spAutoFit/>
          </a:bodyPr>
          <a:lstStyle/>
          <a:p>
            <a:pPr algn="ctr"/>
            <a:r>
              <a:rPr lang="en-GB" sz="3200" dirty="0"/>
              <a:t>Independent Learning</a:t>
            </a:r>
          </a:p>
          <a:p>
            <a:pPr algn="ctr"/>
            <a:endParaRPr lang="en-GB" sz="3200" dirty="0"/>
          </a:p>
          <a:p>
            <a:pPr algn="ctr"/>
            <a:r>
              <a:rPr lang="en-GB" sz="3200" dirty="0"/>
              <a:t>Year 11</a:t>
            </a:r>
          </a:p>
          <a:p>
            <a:pPr algn="ctr"/>
            <a:endParaRPr lang="en-GB" sz="3200" dirty="0"/>
          </a:p>
          <a:p>
            <a:pPr algn="ctr"/>
            <a:r>
              <a:rPr lang="en-GB" sz="3200" dirty="0"/>
              <a:t>Term 1</a:t>
            </a:r>
          </a:p>
        </p:txBody>
      </p:sp>
    </p:spTree>
    <p:extLst>
      <p:ext uri="{BB962C8B-B14F-4D97-AF65-F5344CB8AC3E}">
        <p14:creationId xmlns:p14="http://schemas.microsoft.com/office/powerpoint/2010/main" val="3098967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Create a key terms list for Theme A using the glossary from your teacher</a:t>
            </a:r>
          </a:p>
          <a:p>
            <a:pPr algn="ctr">
              <a:spcBef>
                <a:spcPts val="1390"/>
              </a:spcBef>
              <a:tabLst>
                <a:tab pos="251460" algn="l"/>
              </a:tabLst>
            </a:pP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889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Citizenship </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 Put your key terms into categories relating to each theme:</a:t>
            </a:r>
          </a:p>
          <a:p>
            <a:pPr marL="171450" indent="-171450">
              <a:spcBef>
                <a:spcPts val="1390"/>
              </a:spcBef>
              <a:buFont typeface="Arial" panose="020B0604020202020204" pitchFamily="34" charset="0"/>
              <a:buChar char="•"/>
              <a:tabLst>
                <a:tab pos="251460" algn="l"/>
              </a:tabLst>
            </a:pPr>
            <a:r>
              <a:rPr lang="en-US" sz="1200" b="1" dirty="0">
                <a:solidFill>
                  <a:srgbClr val="000000"/>
                </a:solidFill>
                <a:latin typeface="Calibri" panose="020F0502020204030204" pitchFamily="34" charset="0"/>
                <a:ea typeface="Calibri" panose="020F0502020204030204" pitchFamily="34" charset="0"/>
              </a:rPr>
              <a:t>Theme A: Community</a:t>
            </a:r>
          </a:p>
          <a:p>
            <a:pPr marL="171450" indent="-171450">
              <a:spcBef>
                <a:spcPts val="1390"/>
              </a:spcBef>
              <a:buFont typeface="Arial" panose="020B0604020202020204" pitchFamily="34" charset="0"/>
              <a:buChar char="•"/>
              <a:tabLst>
                <a:tab pos="251460" algn="l"/>
              </a:tabLst>
            </a:pPr>
            <a:r>
              <a:rPr lang="en-US" sz="1200" b="1" dirty="0">
                <a:solidFill>
                  <a:srgbClr val="000000"/>
                </a:solidFill>
                <a:latin typeface="Calibri" panose="020F0502020204030204" pitchFamily="34" charset="0"/>
                <a:ea typeface="Calibri" panose="020F0502020204030204" pitchFamily="34" charset="0"/>
              </a:rPr>
              <a:t>Theme B: Democracy</a:t>
            </a:r>
          </a:p>
          <a:p>
            <a:pPr marL="171450" indent="-171450">
              <a:spcBef>
                <a:spcPts val="1390"/>
              </a:spcBef>
              <a:buFont typeface="Arial" panose="020B0604020202020204" pitchFamily="34" charset="0"/>
              <a:buChar char="•"/>
              <a:tabLst>
                <a:tab pos="251460" algn="l"/>
              </a:tabLst>
            </a:pPr>
            <a:r>
              <a:rPr lang="en-US" sz="1200" b="1" dirty="0">
                <a:solidFill>
                  <a:srgbClr val="000000"/>
                </a:solidFill>
                <a:latin typeface="Calibri" panose="020F0502020204030204" pitchFamily="34" charset="0"/>
                <a:ea typeface="Calibri" panose="020F0502020204030204" pitchFamily="34" charset="0"/>
              </a:rPr>
              <a:t>Theme C: The Law</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Watch the following clip and note down areas that you feel you need help to revise:</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hlinkClick r:id="rId2"/>
              </a:rPr>
              <a:t>https://www.youtube.com/watch?v=MEYIGpzR1pI</a:t>
            </a:r>
            <a:r>
              <a:rPr lang="en-US" sz="1200" b="1" dirty="0">
                <a:solidFill>
                  <a:srgbClr val="000000"/>
                </a:solidFill>
                <a:latin typeface="Calibri" panose="020F0502020204030204" pitchFamily="34" charset="0"/>
                <a:ea typeface="Calibri" panose="020F0502020204030204" pitchFamily="34" charset="0"/>
              </a:rPr>
              <a:t> </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Revision for Theme A. Use Theme A revision booklet to create a list of key terms and their definitions for the whole of Theme A. The booklet can be found on TEAMS or in </a:t>
            </a:r>
            <a:r>
              <a:rPr lang="en-US" sz="1200" b="1">
                <a:solidFill>
                  <a:srgbClr val="000000"/>
                </a:solidFill>
                <a:latin typeface="Calibri" panose="020F0502020204030204" pitchFamily="34" charset="0"/>
                <a:ea typeface="Calibri" panose="020F0502020204030204" pitchFamily="34" charset="0"/>
              </a:rPr>
              <a:t>student shared area.</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10m practice question.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 should welcome anyone who is escaping war, persecution or disaster’. Write 2 paragraphs, 1 explaining why someone might agree with this and another why someone else might disagree with it.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10m practice question.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‘People should look after themselves rather than being protected by declarations and conventions’. </a:t>
            </a: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10m practice question.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‘People should never have rights without responsibilities.’ </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Refugee, migrant, integration, identity, racism, </a:t>
            </a:r>
            <a:r>
              <a:rPr lang="en-US" sz="1200" b="1">
                <a:solidFill>
                  <a:srgbClr val="000000"/>
                </a:solidFill>
                <a:latin typeface="Calibri" panose="020F0502020204030204" pitchFamily="34" charset="0"/>
                <a:ea typeface="Calibri" panose="020F0502020204030204" pitchFamily="34" charset="0"/>
              </a:rPr>
              <a:t>human rights, duty </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929749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338554"/>
          </a:xfrm>
          <a:prstGeom prst="rect">
            <a:avLst/>
          </a:prstGeom>
          <a:solidFill>
            <a:srgbClr val="FF0000"/>
          </a:solidFill>
          <a:ln w="28575">
            <a:solidFill>
              <a:schemeClr val="tx1"/>
            </a:solidFill>
          </a:ln>
        </p:spPr>
        <p:txBody>
          <a:bodyPr wrap="square" rtlCol="0">
            <a:spAutoFit/>
          </a:bodyPr>
          <a:lstStyle/>
          <a:p>
            <a:pPr algn="ctr"/>
            <a:r>
              <a:rPr lang="en-GB" sz="1600" b="1" dirty="0">
                <a:solidFill>
                  <a:schemeClr val="bg1"/>
                </a:solidFill>
                <a:latin typeface="Arial" panose="020B0604020202020204" pitchFamily="34" charset="0"/>
                <a:cs typeface="Arial" panose="020B0604020202020204" pitchFamily="34" charset="0"/>
              </a:rPr>
              <a:t>Computing</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140794"/>
            <a:ext cx="4736212" cy="1553149"/>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a:t>
            </a:r>
            <a:r>
              <a:rPr lang="en-US" sz="1600" b="1" dirty="0">
                <a:solidFill>
                  <a:srgbClr val="000000"/>
                </a:solidFill>
                <a:latin typeface="Arial" panose="020B0604020202020204" pitchFamily="34" charset="0"/>
                <a:ea typeface="Calibri" panose="020F0502020204030204" pitchFamily="34" charset="0"/>
                <a:cs typeface="Arial" panose="020B0604020202020204" pitchFamily="34" charset="0"/>
              </a:rPr>
              <a:t>6:		</a:t>
            </a:r>
            <a:r>
              <a:rPr kumimoji="0" lang="en-US" altLang="en-US" sz="1600" b="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lang="en-US" altLang="en-US" sz="16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lvl="0">
              <a:lnSpc>
                <a:spcPct val="115000"/>
              </a:lnSpc>
              <a:spcAft>
                <a:spcPts val="1000"/>
              </a:spcAft>
              <a:tabLst>
                <a:tab pos="228600" algn="l"/>
              </a:tabLst>
            </a:pPr>
            <a:r>
              <a:rPr lang="en-GB" sz="1600" dirty="0">
                <a:effectLst/>
                <a:latin typeface="Cambria" panose="02040503050406030204" pitchFamily="18" charset="0"/>
                <a:ea typeface="MS Mincho" panose="02020609040205080304" pitchFamily="49" charset="-128"/>
                <a:cs typeface="Times New Roman" panose="02020603050405020304" pitchFamily="18" charset="0"/>
              </a:rPr>
              <a:t>Construct truth tables for the expression: (A AND B) OR (NOT C). Apply this to a real-life example (e.g., a security system that activates an alarm if a door sensor AND a motion sensor are triggered, OR if the system is manually set to active).</a:t>
            </a:r>
            <a:endParaRPr kumimoji="0" lang="en-US" altLang="en-US" sz="1600" b="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5331" y="5329738"/>
            <a:ext cx="4736212" cy="1416343"/>
          </a:xfrm>
          <a:prstGeom prst="rect">
            <a:avLst/>
          </a:prstGeom>
          <a:noFill/>
          <a:ln w="12700">
            <a:solidFill>
              <a:srgbClr val="000000"/>
            </a:solidFill>
            <a:prstDash val="solid"/>
          </a:ln>
        </p:spPr>
        <p:txBody>
          <a:bodyPr wrap="square" lIns="0" tIns="0" rIns="0" bIns="0" rtlCol="0">
            <a:noAutofit/>
          </a:bodyPr>
          <a:lstStyle/>
          <a:p>
            <a:pPr algn="ctr">
              <a:spcBef>
                <a:spcPts val="1390"/>
              </a:spcBef>
              <a:tabLst>
                <a:tab pos="251460" algn="l"/>
              </a:tabLst>
            </a:pPr>
            <a:endParaRPr lang="en-US" sz="16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lgn="ctr">
              <a:spcBef>
                <a:spcPts val="1390"/>
              </a:spcBef>
              <a:tabLst>
                <a:tab pos="251460" algn="l"/>
              </a:tabLst>
            </a:pPr>
            <a:r>
              <a:rPr lang="en-US" sz="1600" b="1" dirty="0">
                <a:solidFill>
                  <a:srgbClr val="000000"/>
                </a:solidFill>
                <a:latin typeface="Arial" panose="020B0604020202020204" pitchFamily="34" charset="0"/>
                <a:ea typeface="Calibri" panose="020F0502020204030204" pitchFamily="34" charset="0"/>
                <a:cs typeface="Arial" panose="020B0604020202020204" pitchFamily="34" charset="0"/>
              </a:rPr>
              <a:t>KEY VOCABULARY</a:t>
            </a:r>
          </a:p>
          <a:p>
            <a:pPr>
              <a:spcBef>
                <a:spcPts val="1390"/>
              </a:spcBef>
              <a:tabLst>
                <a:tab pos="251460" algn="l"/>
              </a:tabLst>
            </a:pPr>
            <a:r>
              <a:rPr lang="en-GB" altLang="zh-TW"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Boolean Logic, Logic gates, Truth tables, Registers</a:t>
            </a:r>
            <a:endParaRPr lang="zh-TW" altLang="zh-HK" sz="1600" b="1" dirty="0">
              <a:effectLst/>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1: 	</a:t>
            </a:r>
            <a:r>
              <a:rPr kumimoji="0" lang="en-US" altLang="en-US" sz="1600" b="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sz="1600" b="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GB" sz="1600" dirty="0">
                <a:effectLst/>
                <a:latin typeface="Cambria" panose="02040503050406030204" pitchFamily="18" charset="0"/>
                <a:ea typeface="MS Mincho" panose="02020609040205080304" pitchFamily="49" charset="-128"/>
                <a:cs typeface="Times New Roman" panose="02020603050405020304" pitchFamily="18" charset="0"/>
              </a:rPr>
              <a:t>Describe the role of the ALU, CU, and registers in the CPU. Apply your knowledge by explaining what happens to the registers during a simple calculation such as 5 + 3.</a:t>
            </a: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95431" y="2240033"/>
            <a:ext cx="4749860" cy="1376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2: 	</a:t>
            </a:r>
            <a:r>
              <a:rPr kumimoji="0" lang="en-US" altLang="en-US" sz="1600" b="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GB" altLang="en-US" sz="1600" b="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tabLst>
                <a:tab pos="228600" algn="l"/>
              </a:tabLst>
            </a:pPr>
            <a:r>
              <a:rPr lang="en-GB" sz="1600" dirty="0">
                <a:effectLst/>
                <a:latin typeface="Cambria" panose="02040503050406030204" pitchFamily="18" charset="0"/>
                <a:ea typeface="MS Mincho" panose="02020609040205080304" pitchFamily="49" charset="-128"/>
                <a:cs typeface="Times New Roman" panose="02020603050405020304" pitchFamily="18" charset="0"/>
              </a:rPr>
              <a:t>Explain the Fetch-Decode-Execute cycle in detail. In your answer, illustrate what happens when the CPU is asked to load a program stored in RAM and then execute an </a:t>
            </a:r>
            <a:r>
              <a:rPr lang="en-GB" sz="1600">
                <a:effectLst/>
                <a:latin typeface="Cambria" panose="02040503050406030204" pitchFamily="18" charset="0"/>
                <a:ea typeface="MS Mincho" panose="02020609040205080304" pitchFamily="49" charset="-128"/>
                <a:cs typeface="Times New Roman" panose="02020603050405020304" pitchFamily="18" charset="0"/>
              </a:rPr>
              <a:t>instruction.</a:t>
            </a:r>
            <a:endParaRPr lang="en-GB" sz="16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25415" y="3753466"/>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3: 	</a:t>
            </a:r>
            <a:r>
              <a:rPr kumimoji="0" lang="en-US" altLang="en-US" sz="1600" b="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sz="1600" b="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GB" sz="1600" dirty="0">
                <a:effectLst/>
                <a:latin typeface="Cambria" panose="02040503050406030204" pitchFamily="18" charset="0"/>
                <a:ea typeface="MS Mincho" panose="02020609040205080304" pitchFamily="49" charset="-128"/>
                <a:cs typeface="Times New Roman" panose="02020603050405020304" pitchFamily="18" charset="0"/>
              </a:rPr>
              <a:t>Construct truth tables for AND, OR, NOT gates. Then, apply your knowledge: Design a logic circuit that could control a security light that switches on only when it is dark OR when motion is detected.</a:t>
            </a: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39065" y="5347080"/>
            <a:ext cx="4706226" cy="151092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4: 	</a:t>
            </a:r>
            <a:r>
              <a:rPr kumimoji="0" lang="en-US" altLang="en-US" sz="1600" b="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sz="1600" b="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GB" sz="1600" dirty="0">
                <a:effectLst/>
                <a:latin typeface="Cambria" panose="02040503050406030204" pitchFamily="18" charset="0"/>
                <a:ea typeface="MS Mincho" panose="02020609040205080304" pitchFamily="49" charset="-128"/>
                <a:cs typeface="Times New Roman" panose="02020603050405020304" pitchFamily="18" charset="0"/>
              </a:rPr>
              <a:t>Explain the purpose of TCP/IP protocols. Apply your answer to an example: A student is sending an email with an attachment. Describe how TCP/IP ensures that the message is correctly transmitted and received</a:t>
            </a: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564523"/>
            <a:ext cx="4706226" cy="141634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5: 	</a:t>
            </a:r>
            <a:r>
              <a:rPr kumimoji="0" lang="en-US" altLang="en-US" sz="1600" b="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endParaRPr kumimoji="0" lang="en-US" altLang="en-US" sz="1600" b="1"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lvl="0">
              <a:lnSpc>
                <a:spcPct val="115000"/>
              </a:lnSpc>
              <a:spcAft>
                <a:spcPts val="1000"/>
              </a:spcAft>
              <a:tabLst>
                <a:tab pos="228600" algn="l"/>
              </a:tabLst>
            </a:pPr>
            <a:r>
              <a:rPr lang="en-GB" sz="1600" dirty="0">
                <a:effectLst/>
                <a:latin typeface="Cambria" panose="02040503050406030204" pitchFamily="18" charset="0"/>
                <a:ea typeface="MS Mincho" panose="02020609040205080304" pitchFamily="49" charset="-128"/>
                <a:cs typeface="Times New Roman" panose="02020603050405020304" pitchFamily="18" charset="0"/>
              </a:rPr>
              <a:t>Research and explain how encryption is used in online banking to secure data. Then, evaluate: What might happen if encryption methods were not used in online transactions?</a:t>
            </a:r>
          </a:p>
        </p:txBody>
      </p:sp>
      <p:sp>
        <p:nvSpPr>
          <p:cNvPr id="11" name="Textbox 33">
            <a:extLst>
              <a:ext uri="{FF2B5EF4-FFF2-40B4-BE49-F238E27FC236}">
                <a16:creationId xmlns:a16="http://schemas.microsoft.com/office/drawing/2014/main" id="{C5E43708-D892-A68B-7948-E231CD82F640}"/>
              </a:ext>
            </a:extLst>
          </p:cNvPr>
          <p:cNvSpPr txBox="1">
            <a:spLocks/>
          </p:cNvSpPr>
          <p:nvPr/>
        </p:nvSpPr>
        <p:spPr>
          <a:xfrm>
            <a:off x="5071667" y="39133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Week 7: 	</a:t>
            </a:r>
            <a:r>
              <a:rPr kumimoji="0" lang="en-US" altLang="en-US" sz="1600" b="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HOMEWORK</a:t>
            </a:r>
          </a:p>
          <a:p>
            <a:pPr lvl="0">
              <a:lnSpc>
                <a:spcPct val="115000"/>
              </a:lnSpc>
              <a:spcAft>
                <a:spcPts val="1000"/>
              </a:spcAft>
              <a:tabLst>
                <a:tab pos="228600" algn="l"/>
              </a:tabLst>
            </a:pPr>
            <a:r>
              <a:rPr lang="en-GB" sz="1600" dirty="0">
                <a:effectLst/>
                <a:latin typeface="Cambria" panose="02040503050406030204" pitchFamily="18" charset="0"/>
                <a:ea typeface="MS Mincho" panose="02020609040205080304" pitchFamily="49" charset="-128"/>
                <a:cs typeface="Times New Roman" panose="02020603050405020304" pitchFamily="18" charset="0"/>
              </a:rPr>
              <a:t>Evaluate the importance of the CPU compared to other computer components such as RAM, cache, and secondary storage. Justify your answer with examples.</a:t>
            </a:r>
          </a:p>
        </p:txBody>
      </p:sp>
    </p:spTree>
    <p:extLst>
      <p:ext uri="{BB962C8B-B14F-4D97-AF65-F5344CB8AC3E}">
        <p14:creationId xmlns:p14="http://schemas.microsoft.com/office/powerpoint/2010/main" val="281204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Geography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100" b="1" dirty="0">
                <a:solidFill>
                  <a:srgbClr val="000000"/>
                </a:solidFill>
                <a:effectLst/>
                <a:latin typeface="Calibri" panose="020F0502020204030204" pitchFamily="34" charset="0"/>
                <a:ea typeface="Calibri" panose="020F0502020204030204" pitchFamily="34" charset="0"/>
              </a:rPr>
              <a:t> </a:t>
            </a:r>
            <a:r>
              <a:rPr lang="en-US" sz="1200" b="1" dirty="0">
                <a:solidFill>
                  <a:srgbClr val="000000"/>
                </a:solidFill>
                <a:effectLst/>
                <a:latin typeface="Calibri" panose="020F0502020204030204" pitchFamily="34" charset="0"/>
                <a:ea typeface="Calibri" panose="020F0502020204030204" pitchFamily="34" charset="0"/>
              </a:rPr>
              <a:t>Week </a:t>
            </a:r>
            <a:r>
              <a:rPr lang="en-US" sz="1200" b="1" dirty="0">
                <a:solidFill>
                  <a:srgbClr val="000000"/>
                </a:solidFill>
                <a:latin typeface="Calibri" panose="020F0502020204030204" pitchFamily="34" charset="0"/>
                <a:ea typeface="Calibri" panose="020F0502020204030204" pitchFamily="34" charset="0"/>
              </a:rPr>
              <a:t>2:</a:t>
            </a:r>
          </a:p>
          <a:p>
            <a:endParaRPr lang="en-GB" sz="1200" dirty="0"/>
          </a:p>
          <a:p>
            <a:r>
              <a:rPr lang="en-GB" sz="1200" dirty="0"/>
              <a:t>Work through the tasks set on Seneca reviewing urban challenges. This content is focused on the AQA specification. </a:t>
            </a:r>
            <a:r>
              <a:rPr lang="en-GB" sz="1200" b="1" dirty="0"/>
              <a:t>OR</a:t>
            </a:r>
            <a:r>
              <a:rPr lang="en-GB" sz="1200" dirty="0"/>
              <a:t> complete the exam practise handed out in class.</a:t>
            </a:r>
          </a:p>
          <a:p>
            <a:endParaRPr lang="en-GB" sz="1200" dirty="0"/>
          </a:p>
          <a:p>
            <a:r>
              <a:rPr lang="en-GB" sz="1200" dirty="0"/>
              <a:t>The assignment will become active on Teams. </a:t>
            </a:r>
          </a:p>
          <a:p>
            <a:pPr>
              <a:spcBef>
                <a:spcPts val="1390"/>
              </a:spcBef>
              <a:tabLst>
                <a:tab pos="251460" algn="l"/>
              </a:tabLst>
            </a:pPr>
            <a:endParaRPr lang="en-US" sz="11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endParaRPr lang="en-GB" sz="1200" dirty="0"/>
          </a:p>
          <a:p>
            <a:r>
              <a:rPr lang="en-GB" sz="1200" dirty="0"/>
              <a:t>Work through the tasks set on Seneca reviewing urban challenges. </a:t>
            </a:r>
            <a:r>
              <a:rPr lang="en-GB" sz="1200" b="1" dirty="0"/>
              <a:t>OR</a:t>
            </a:r>
            <a:r>
              <a:rPr lang="en-GB" sz="1200" dirty="0"/>
              <a:t> complete the exam practise handed out in class.</a:t>
            </a:r>
          </a:p>
          <a:p>
            <a:endParaRPr lang="en-GB" sz="1200" dirty="0"/>
          </a:p>
          <a:p>
            <a:r>
              <a:rPr lang="en-GB" sz="1200" dirty="0"/>
              <a:t>The assignment will become active on Teams. </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endParaRPr lang="en-US" sz="1200" dirty="0">
              <a:solidFill>
                <a:srgbClr val="000000"/>
              </a:solidFill>
              <a:latin typeface="Calibri" panose="020F0502020204030204" pitchFamily="34" charset="0"/>
              <a:ea typeface="Calibri" panose="020F0502020204030204" pitchFamily="34" charset="0"/>
            </a:endParaRPr>
          </a:p>
          <a:p>
            <a:endParaRPr lang="en-GB" sz="1200" dirty="0"/>
          </a:p>
          <a:p>
            <a:r>
              <a:rPr lang="en-GB" sz="1200" dirty="0"/>
              <a:t>Work through the tasks set on Seneca reviewing content from year 10. </a:t>
            </a:r>
            <a:r>
              <a:rPr lang="en-GB" sz="1200" b="1" dirty="0"/>
              <a:t>OR</a:t>
            </a:r>
            <a:r>
              <a:rPr lang="en-GB" sz="1200" dirty="0"/>
              <a:t> complete the exam practise handed out in class.</a:t>
            </a:r>
          </a:p>
          <a:p>
            <a:endParaRPr lang="en-GB" sz="1200" dirty="0"/>
          </a:p>
          <a:p>
            <a:r>
              <a:rPr lang="en-GB" sz="1200" dirty="0"/>
              <a:t>The assignment will become active on Teams. </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r>
              <a:rPr lang="en-GB" sz="1200" dirty="0"/>
              <a:t>Work through the tasks set on Seneca reviewing content from year 10. </a:t>
            </a:r>
            <a:r>
              <a:rPr lang="en-GB" sz="1200" b="1" dirty="0"/>
              <a:t>OR</a:t>
            </a:r>
            <a:r>
              <a:rPr lang="en-GB" sz="1200" dirty="0"/>
              <a:t> complete the exam practise handed out in class.</a:t>
            </a:r>
          </a:p>
          <a:p>
            <a:endParaRPr lang="en-GB" sz="1200" dirty="0"/>
          </a:p>
          <a:p>
            <a:r>
              <a:rPr lang="en-GB" sz="1200" dirty="0"/>
              <a:t>The assignment will become active on Teams.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r>
              <a:rPr lang="en-GB" sz="1200" dirty="0"/>
              <a:t>Work through the tasks set on Seneca reviewing content from year 10. </a:t>
            </a:r>
            <a:r>
              <a:rPr lang="en-GB" sz="1200" b="1" dirty="0"/>
              <a:t>OR</a:t>
            </a:r>
            <a:r>
              <a:rPr lang="en-GB" sz="1200" dirty="0"/>
              <a:t> complete the exam practise handed out in class.</a:t>
            </a:r>
          </a:p>
          <a:p>
            <a:endParaRPr lang="en-GB" sz="1200" dirty="0"/>
          </a:p>
          <a:p>
            <a:r>
              <a:rPr lang="en-GB" sz="1200" dirty="0"/>
              <a:t>The assignment will become active on Teams.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r>
              <a:rPr lang="en-GB" sz="1200" dirty="0"/>
              <a:t>Work through the tasks set on Seneca reviewing content from year 10. </a:t>
            </a:r>
            <a:r>
              <a:rPr lang="en-GB" sz="1200" b="1" dirty="0"/>
              <a:t>OR</a:t>
            </a:r>
            <a:r>
              <a:rPr lang="en-GB" sz="1200" dirty="0"/>
              <a:t> complete the exam practise handed out in class.</a:t>
            </a:r>
          </a:p>
          <a:p>
            <a:endParaRPr lang="en-GB" sz="1200" dirty="0"/>
          </a:p>
          <a:p>
            <a:r>
              <a:rPr lang="en-GB" sz="1200" dirty="0"/>
              <a:t>The assignment will become active on Teams.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Ecosystem, producer, primary consumer, secondary consumer, small scale ecosystem, humid, adaptation, biodiversity, buttress roots, prehensile tail, deforestation, mineral extraction, sustainable tourism, ecotourism, clear felling and logging.</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98349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History</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5270" algn="l"/>
              </a:tabLst>
            </a:pPr>
            <a:r>
              <a:rPr lang="en-GB" sz="1200" b="1" dirty="0">
                <a:solidFill>
                  <a:srgbClr val="000000"/>
                </a:solidFill>
                <a:latin typeface="Calibri" panose="020F0502020204030204" pitchFamily="34" charset="0"/>
                <a:ea typeface="Calibri" panose="020F0502020204030204" pitchFamily="34" charset="0"/>
              </a:rPr>
              <a:t>Choose a topic and key question from the independent learning booklet.</a:t>
            </a:r>
          </a:p>
          <a:p>
            <a:pPr>
              <a:spcBef>
                <a:spcPts val="1390"/>
              </a:spcBef>
              <a:tabLst>
                <a:tab pos="255270" algn="l"/>
              </a:tabLst>
            </a:pPr>
            <a:r>
              <a:rPr lang="en-GB" sz="1100" b="1" dirty="0">
                <a:solidFill>
                  <a:srgbClr val="000000"/>
                </a:solidFill>
                <a:latin typeface="Calibri" panose="020F0502020204030204" pitchFamily="34" charset="0"/>
                <a:ea typeface="Calibri" panose="020F0502020204030204" pitchFamily="34" charset="0"/>
              </a:rPr>
              <a:t>Research the factors which will help you answer the key question.</a:t>
            </a:r>
          </a:p>
          <a:p>
            <a:pPr>
              <a:spcBef>
                <a:spcPts val="1390"/>
              </a:spcBef>
              <a:tabLst>
                <a:tab pos="255270" algn="l"/>
              </a:tabLst>
            </a:pPr>
            <a:r>
              <a:rPr lang="en-GB" sz="1200" b="1" dirty="0">
                <a:solidFill>
                  <a:srgbClr val="000000"/>
                </a:solidFill>
                <a:latin typeface="Calibri" panose="020F0502020204030204" pitchFamily="34" charset="0"/>
                <a:ea typeface="Calibri" panose="020F0502020204030204" pitchFamily="34" charset="0"/>
              </a:rPr>
              <a:t>Use these factors to attempt the challenge question.</a:t>
            </a:r>
            <a:endParaRPr lang="en-GB" sz="11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Week3</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Research your chosen topic and prepare your information sheet.</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Ensure you link your chosen topic to the key question.</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Research your chosen topic and prepare your information sheet.</a:t>
            </a:r>
          </a:p>
          <a:p>
            <a:pPr>
              <a:spcBef>
                <a:spcPts val="1390"/>
              </a:spcBef>
              <a:tabLst>
                <a:tab pos="255270" algn="l"/>
              </a:tabLst>
            </a:pPr>
            <a:r>
              <a:rPr lang="en-US" sz="1200" b="1" dirty="0">
                <a:solidFill>
                  <a:srgbClr val="000000"/>
                </a:solidFill>
                <a:latin typeface="Calibri" panose="020F0502020204030204" pitchFamily="34" charset="0"/>
                <a:ea typeface="Calibri" panose="020F0502020204030204" pitchFamily="34" charset="0"/>
              </a:rPr>
              <a:t>Ensure you link your chosen topic to the key question.</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Complete your information sheet and prepare to discuss this in class.</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Use your information sheet to attempt the challenge question.</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Complete the “source usefulness” section of the booklet.</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Ensure that you use the paragraph structure provided.</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a:t>
            </a:r>
            <a:r>
              <a:rPr lang="en-GB" sz="1200" b="1" dirty="0">
                <a:solidFill>
                  <a:srgbClr val="000000"/>
                </a:solidFill>
                <a:latin typeface="Calibri" panose="020F0502020204030204" pitchFamily="34" charset="0"/>
                <a:ea typeface="Calibri" panose="020F0502020204030204" pitchFamily="34" charset="0"/>
              </a:rPr>
              <a:t>Complete the “review” section of the booklet.</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Set a target for </a:t>
            </a:r>
            <a:r>
              <a:rPr lang="en-GB" sz="1200" b="1">
                <a:solidFill>
                  <a:srgbClr val="000000"/>
                </a:solidFill>
                <a:latin typeface="Calibri" panose="020F0502020204030204" pitchFamily="34" charset="0"/>
                <a:ea typeface="Calibri" panose="020F0502020204030204" pitchFamily="34" charset="0"/>
              </a:rPr>
              <a:t>next term.</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u="sng"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GB" sz="1200" b="1" dirty="0">
                <a:solidFill>
                  <a:srgbClr val="000000"/>
                </a:solidFill>
                <a:latin typeface="Calibri" panose="020F0502020204030204" pitchFamily="34" charset="0"/>
                <a:ea typeface="Calibri" panose="020F0502020204030204" pitchFamily="34" charset="0"/>
              </a:rPr>
              <a:t>Medicine, Diagnosis, Prevention, Treatment, Four Humours, Miasma, Supernatural, Rational, Scientific Method, Hospital, Surgery, Physician, Apothecary</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35221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534728"/>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Calibri" panose="020F0502020204030204" pitchFamily="34" charset="0"/>
                <a:ea typeface="Calibri" panose="020F0502020204030204" pitchFamily="34" charset="0"/>
              </a:rPr>
              <a:t> Week 1:</a:t>
            </a:r>
          </a:p>
          <a:p>
            <a:pPr algn="ctr">
              <a:spcBef>
                <a:spcPts val="1390"/>
              </a:spcBef>
              <a:tabLst>
                <a:tab pos="251460" algn="l"/>
              </a:tabLst>
            </a:pPr>
            <a:r>
              <a:rPr lang="en-US" sz="1600" b="1" dirty="0">
                <a:solidFill>
                  <a:prstClr val="black"/>
                </a:solidFill>
              </a:rPr>
              <a:t>Summer Homework</a:t>
            </a:r>
            <a:endParaRPr lang="en-US" sz="11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6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French Year 11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1927903"/>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600" b="1" dirty="0">
                <a:solidFill>
                  <a:srgbClr val="000000"/>
                </a:solidFill>
                <a:latin typeface="Calibri" panose="020F0502020204030204" pitchFamily="34" charset="0"/>
                <a:ea typeface="Calibri" panose="020F0502020204030204" pitchFamily="34" charset="0"/>
              </a:rPr>
              <a:t>Vocab Test</a:t>
            </a:r>
          </a:p>
          <a:p>
            <a:pPr algn="ctr">
              <a:spcBef>
                <a:spcPts val="1390"/>
              </a:spcBef>
              <a:tabLst>
                <a:tab pos="251460" algn="l"/>
              </a:tabLst>
            </a:pPr>
            <a:endParaRPr lang="en-US" sz="16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328102"/>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3:</a:t>
            </a:r>
          </a:p>
          <a:p>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Writing Task – My environment</a:t>
            </a:r>
          </a:p>
          <a:p>
            <a:r>
              <a:rPr lang="en-US" sz="1600" dirty="0">
                <a:solidFill>
                  <a:srgbClr val="000000"/>
                </a:solidFill>
                <a:latin typeface="Calibri" panose="020F0502020204030204" pitchFamily="34" charset="0"/>
                <a:ea typeface="Calibri" panose="020F0502020204030204" pitchFamily="34" charset="0"/>
              </a:rPr>
              <a:t>Module 6 – Speaking Exam Questions</a:t>
            </a:r>
            <a:endParaRPr lang="en-US" sz="16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779818"/>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4: </a:t>
            </a:r>
          </a:p>
          <a:p>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 Grammar check – 5 Tenses</a:t>
            </a:r>
            <a:endParaRPr lang="en-GB" sz="16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541752"/>
            <a:ext cx="4736212" cy="1274603"/>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5: </a:t>
            </a:r>
            <a:endParaRPr lang="en-GB" sz="16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600" b="1" dirty="0">
                <a:solidFill>
                  <a:srgbClr val="000000"/>
                </a:solidFill>
                <a:latin typeface="Calibri" panose="020F0502020204030204" pitchFamily="34" charset="0"/>
                <a:ea typeface="Calibri" panose="020F0502020204030204" pitchFamily="34" charset="0"/>
              </a:rPr>
              <a:t>Writing Task</a:t>
            </a:r>
          </a:p>
          <a:p>
            <a:pPr>
              <a:spcBef>
                <a:spcPts val="1390"/>
              </a:spcBef>
              <a:tabLst>
                <a:tab pos="251460" algn="l"/>
              </a:tabLst>
            </a:pPr>
            <a:r>
              <a:rPr lang="en-US" sz="1600" dirty="0">
                <a:solidFill>
                  <a:srgbClr val="000000"/>
                </a:solidFill>
                <a:latin typeface="Calibri" panose="020F0502020204030204" pitchFamily="34" charset="0"/>
                <a:ea typeface="Calibri" panose="020F0502020204030204" pitchFamily="34" charset="0"/>
              </a:rPr>
              <a:t>Improve Module 6 Answers</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1927903"/>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6:</a:t>
            </a:r>
          </a:p>
          <a:p>
            <a:endParaRPr lang="en-US" sz="1600" b="1" dirty="0">
              <a:solidFill>
                <a:srgbClr val="000000"/>
              </a:solidFill>
              <a:latin typeface="Calibri" panose="020F0502020204030204" pitchFamily="34" charset="0"/>
              <a:ea typeface="Calibri" panose="020F0502020204030204" pitchFamily="34" charset="0"/>
            </a:endParaRPr>
          </a:p>
          <a:p>
            <a:r>
              <a:rPr lang="en-GB" sz="1600" b="1" dirty="0">
                <a:solidFill>
                  <a:srgbClr val="000000"/>
                </a:solidFill>
                <a:latin typeface="Calibri" panose="020F0502020204030204" pitchFamily="34" charset="0"/>
                <a:ea typeface="Calibri" panose="020F0502020204030204" pitchFamily="34" charset="0"/>
              </a:rPr>
              <a:t>Vocab Test</a:t>
            </a:r>
          </a:p>
          <a:p>
            <a:r>
              <a:rPr lang="en-US" sz="1600" b="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600" b="1"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44373" y="3328102"/>
            <a:ext cx="4736212" cy="1281627"/>
          </a:xfrm>
          <a:prstGeom prst="rect">
            <a:avLst/>
          </a:prstGeom>
          <a:noFill/>
          <a:ln w="12700">
            <a:solidFill>
              <a:srgbClr val="000000"/>
            </a:solidFill>
            <a:prstDash val="solid"/>
          </a:ln>
        </p:spPr>
        <p:txBody>
          <a:bodyPr wrap="square" lIns="0" tIns="0" rIns="0" bIns="0" rtlCol="0">
            <a:noAutofit/>
          </a:bodyPr>
          <a:lstStyle/>
          <a:p>
            <a:r>
              <a:rPr lang="en-US" sz="1600" b="1" dirty="0">
                <a:solidFill>
                  <a:srgbClr val="000000"/>
                </a:solidFill>
                <a:effectLst/>
                <a:latin typeface="Calibri" panose="020F0502020204030204" pitchFamily="34" charset="0"/>
                <a:ea typeface="Calibri" panose="020F0502020204030204" pitchFamily="34" charset="0"/>
              </a:rPr>
              <a:t> Week </a:t>
            </a:r>
            <a:r>
              <a:rPr lang="en-US" sz="1600" b="1" dirty="0">
                <a:solidFill>
                  <a:srgbClr val="000000"/>
                </a:solidFill>
                <a:latin typeface="Calibri" panose="020F0502020204030204" pitchFamily="34" charset="0"/>
                <a:ea typeface="Calibri" panose="020F0502020204030204" pitchFamily="34" charset="0"/>
              </a:rPr>
              <a:t>7:</a:t>
            </a:r>
            <a:br>
              <a:rPr lang="en-US" sz="1600" b="1" dirty="0">
                <a:solidFill>
                  <a:srgbClr val="000000"/>
                </a:solidFill>
                <a:latin typeface="Calibri" panose="020F0502020204030204" pitchFamily="34" charset="0"/>
                <a:ea typeface="Calibri" panose="020F0502020204030204" pitchFamily="34" charset="0"/>
              </a:rPr>
            </a:br>
            <a:endParaRPr lang="en-US" sz="1600" b="1" dirty="0">
              <a:solidFill>
                <a:srgbClr val="000000"/>
              </a:solidFill>
              <a:latin typeface="Calibri" panose="020F0502020204030204" pitchFamily="34" charset="0"/>
              <a:ea typeface="Calibri" panose="020F0502020204030204" pitchFamily="34" charset="0"/>
            </a:endParaRPr>
          </a:p>
          <a:p>
            <a:r>
              <a:rPr lang="en-US" sz="1600" b="1" dirty="0">
                <a:solidFill>
                  <a:srgbClr val="000000"/>
                </a:solidFill>
                <a:latin typeface="Calibri" panose="020F0502020204030204" pitchFamily="34" charset="0"/>
                <a:ea typeface="Calibri" panose="020F0502020204030204" pitchFamily="34" charset="0"/>
              </a:rPr>
              <a:t>Grammar Check – Complex structures</a:t>
            </a:r>
            <a:endParaRPr lang="en-GB" sz="16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dirty="0">
                <a:solidFill>
                  <a:srgbClr val="000000"/>
                </a:solidFill>
                <a:latin typeface="Calibri" panose="020F0502020204030204" pitchFamily="34" charset="0"/>
                <a:ea typeface="Calibri" panose="020F0502020204030204" pitchFamily="34" charset="0"/>
              </a:rPr>
              <a:t>Notre </a:t>
            </a:r>
            <a:r>
              <a:rPr lang="en-US" sz="1200" dirty="0" err="1">
                <a:solidFill>
                  <a:srgbClr val="000000"/>
                </a:solidFill>
                <a:latin typeface="Calibri" panose="020F0502020204030204" pitchFamily="34" charset="0"/>
                <a:ea typeface="Calibri" panose="020F0502020204030204" pitchFamily="34" charset="0"/>
              </a:rPr>
              <a:t>planète</a:t>
            </a:r>
            <a:r>
              <a:rPr lang="en-US" sz="1200" dirty="0">
                <a:solidFill>
                  <a:srgbClr val="000000"/>
                </a:solidFill>
                <a:latin typeface="Calibri" panose="020F0502020204030204" pitchFamily="34" charset="0"/>
                <a:ea typeface="Calibri" panose="020F0502020204030204" pitchFamily="34" charset="0"/>
              </a:rPr>
              <a:t> – My </a:t>
            </a:r>
            <a:r>
              <a:rPr lang="en-US" sz="1200" dirty="0" err="1">
                <a:solidFill>
                  <a:srgbClr val="000000"/>
                </a:solidFill>
                <a:latin typeface="Calibri" panose="020F0502020204030204" pitchFamily="34" charset="0"/>
                <a:ea typeface="Calibri" panose="020F0502020204030204" pitchFamily="34" charset="0"/>
              </a:rPr>
              <a:t>neighbourhood</a:t>
            </a:r>
            <a:r>
              <a:rPr lang="en-US" sz="1200" dirty="0">
                <a:solidFill>
                  <a:srgbClr val="000000"/>
                </a:solidFill>
                <a:latin typeface="Calibri" panose="020F0502020204030204" pitchFamily="34" charset="0"/>
                <a:ea typeface="Calibri" panose="020F0502020204030204" pitchFamily="34" charset="0"/>
              </a:rPr>
              <a:t>, environmental problems</a:t>
            </a:r>
          </a:p>
        </p:txBody>
      </p:sp>
    </p:spTree>
    <p:extLst>
      <p:ext uri="{BB962C8B-B14F-4D97-AF65-F5344CB8AC3E}">
        <p14:creationId xmlns:p14="http://schemas.microsoft.com/office/powerpoint/2010/main" val="3128883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143146" y="668159"/>
            <a:ext cx="4640781" cy="64965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Summer Homework</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523220"/>
          </a:xfrm>
          <a:prstGeom prst="rect">
            <a:avLst/>
          </a:prstGeom>
          <a:solidFill>
            <a:srgbClr val="FF0000"/>
          </a:solidFill>
          <a:ln w="28575">
            <a:solidFill>
              <a:schemeClr val="tx1"/>
            </a:solidFill>
          </a:ln>
        </p:spPr>
        <p:txBody>
          <a:bodyPr wrap="square" rtlCol="0">
            <a:spAutoFit/>
          </a:bodyPr>
          <a:lstStyle/>
          <a:p>
            <a:pPr algn="ctr"/>
            <a:r>
              <a:rPr lang="en-GB" sz="2800">
                <a:solidFill>
                  <a:schemeClr val="bg1"/>
                </a:solidFill>
              </a:rPr>
              <a:t>Latin </a:t>
            </a:r>
            <a:r>
              <a:rPr lang="en-GB" sz="2800" dirty="0">
                <a:solidFill>
                  <a:schemeClr val="bg1"/>
                </a:solidFill>
              </a:rPr>
              <a:t>Year 11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108394" y="146949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Week 2:</a:t>
            </a:r>
          </a:p>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Focus: </a:t>
            </a:r>
            <a:r>
              <a:rPr lang="en-US" sz="1400" dirty="0">
                <a:solidFill>
                  <a:srgbClr val="000000"/>
                </a:solidFill>
                <a:effectLst/>
                <a:latin typeface="Calibri" panose="020F0502020204030204" pitchFamily="34" charset="0"/>
                <a:ea typeface="Calibri" panose="020F0502020204030204" pitchFamily="34" charset="0"/>
              </a:rPr>
              <a:t>Latin Language</a:t>
            </a:r>
          </a:p>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Tasks: </a:t>
            </a:r>
            <a:r>
              <a:rPr lang="en-US" sz="1400" dirty="0">
                <a:solidFill>
                  <a:srgbClr val="000000"/>
                </a:solidFill>
                <a:effectLst/>
                <a:latin typeface="Calibri" panose="020F0502020204030204" pitchFamily="34" charset="0"/>
                <a:ea typeface="Calibri" panose="020F0502020204030204" pitchFamily="34" charset="0"/>
              </a:rPr>
              <a:t>Write out the 5 Latin cases and write a sentence for each as example. </a:t>
            </a:r>
          </a:p>
          <a:p>
            <a:pPr>
              <a:spcBef>
                <a:spcPts val="1390"/>
              </a:spcBef>
              <a:tabLst>
                <a:tab pos="251460" algn="l"/>
              </a:tabLst>
            </a:pPr>
            <a:endParaRPr lang="en-US" sz="1400" b="1" dirty="0">
              <a:solidFill>
                <a:srgbClr val="000000"/>
              </a:solidFill>
              <a:effectLst/>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47715" y="2854628"/>
            <a:ext cx="4796891" cy="1488772"/>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Focus: </a:t>
            </a:r>
            <a:r>
              <a:rPr lang="en-US" sz="1400" dirty="0">
                <a:solidFill>
                  <a:srgbClr val="000000"/>
                </a:solidFill>
                <a:latin typeface="Calibri" panose="020F0502020204030204" pitchFamily="34" charset="0"/>
                <a:ea typeface="Calibri" panose="020F0502020204030204" pitchFamily="34" charset="0"/>
              </a:rPr>
              <a:t>Latin Language: Come dine with me. </a:t>
            </a:r>
          </a:p>
          <a:p>
            <a:pPr>
              <a:spcBef>
                <a:spcPts val="1390"/>
              </a:spcBef>
              <a:tabLst>
                <a:tab pos="251460" algn="l"/>
              </a:tabLst>
            </a:pPr>
            <a:r>
              <a:rPr lang="en-US" sz="1400" b="1" err="1">
                <a:solidFill>
                  <a:srgbClr val="000000"/>
                </a:solidFill>
                <a:latin typeface="Calibri" panose="020F0502020204030204" pitchFamily="34" charset="0"/>
                <a:ea typeface="Calibri" panose="020F0502020204030204" pitchFamily="34" charset="0"/>
              </a:rPr>
              <a:t>Tasks</a:t>
            </a:r>
            <a:r>
              <a:rPr lang="en-US" sz="1400" b="1">
                <a:solidFill>
                  <a:srgbClr val="000000"/>
                </a:solidFill>
                <a:latin typeface="Calibri" panose="020F0502020204030204" pitchFamily="34" charset="0"/>
                <a:ea typeface="Calibri" panose="020F0502020204030204" pitchFamily="34" charset="0"/>
              </a:rPr>
              <a:t>: </a:t>
            </a:r>
            <a:r>
              <a:rPr lang="en-US" sz="1400">
                <a:solidFill>
                  <a:srgbClr val="000000"/>
                </a:solidFill>
                <a:latin typeface="Calibri" panose="020F0502020204030204" pitchFamily="34" charset="0"/>
                <a:ea typeface="Calibri" panose="020F0502020204030204" pitchFamily="34" charset="0"/>
              </a:rPr>
              <a:t>What </a:t>
            </a:r>
            <a:r>
              <a:rPr lang="en-US" sz="1400" dirty="0">
                <a:solidFill>
                  <a:srgbClr val="000000"/>
                </a:solidFill>
                <a:latin typeface="Calibri" panose="020F0502020204030204" pitchFamily="34" charset="0"/>
                <a:ea typeface="Calibri" panose="020F0502020204030204" pitchFamily="34" charset="0"/>
              </a:rPr>
              <a:t>are declensions?  How can you easily recognize the 1</a:t>
            </a:r>
            <a:r>
              <a:rPr lang="en-US" sz="1400" baseline="30000" dirty="0">
                <a:solidFill>
                  <a:srgbClr val="000000"/>
                </a:solidFill>
                <a:latin typeface="Calibri" panose="020F0502020204030204" pitchFamily="34" charset="0"/>
                <a:ea typeface="Calibri" panose="020F0502020204030204" pitchFamily="34" charset="0"/>
              </a:rPr>
              <a:t>st</a:t>
            </a:r>
            <a:r>
              <a:rPr lang="en-US" sz="1400" dirty="0">
                <a:solidFill>
                  <a:srgbClr val="000000"/>
                </a:solidFill>
                <a:latin typeface="Calibri" panose="020F0502020204030204" pitchFamily="34" charset="0"/>
                <a:ea typeface="Calibri" panose="020F0502020204030204" pitchFamily="34" charset="0"/>
              </a:rPr>
              <a:t> and 2</a:t>
            </a:r>
            <a:r>
              <a:rPr lang="en-US" sz="1400" baseline="30000" dirty="0">
                <a:solidFill>
                  <a:srgbClr val="000000"/>
                </a:solidFill>
                <a:latin typeface="Calibri" panose="020F0502020204030204" pitchFamily="34" charset="0"/>
                <a:ea typeface="Calibri" panose="020F0502020204030204" pitchFamily="34" charset="0"/>
              </a:rPr>
              <a:t>nd</a:t>
            </a:r>
            <a:r>
              <a:rPr lang="en-US" sz="1400" dirty="0">
                <a:solidFill>
                  <a:srgbClr val="000000"/>
                </a:solidFill>
                <a:latin typeface="Calibri" panose="020F0502020204030204" pitchFamily="34" charset="0"/>
                <a:ea typeface="Calibri" panose="020F0502020204030204" pitchFamily="34" charset="0"/>
              </a:rPr>
              <a:t> declensions? Do you find it difficulty recognizing them? Why?</a:t>
            </a:r>
          </a:p>
          <a:p>
            <a:endParaRPr lang="en-US" sz="14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47715" y="4466708"/>
            <a:ext cx="4736212" cy="1488772"/>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Week 4:</a:t>
            </a:r>
            <a:endParaRPr lang="en-US" sz="14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Focus: </a:t>
            </a:r>
            <a:r>
              <a:rPr lang="en-US" sz="1400" dirty="0">
                <a:solidFill>
                  <a:srgbClr val="000000"/>
                </a:solidFill>
                <a:latin typeface="Calibri" panose="020F0502020204030204" pitchFamily="34" charset="0"/>
                <a:ea typeface="Calibri" panose="020F0502020204030204" pitchFamily="34" charset="0"/>
              </a:rPr>
              <a:t>Literature Component 3B, Slavery, </a:t>
            </a:r>
          </a:p>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Tasks: </a:t>
            </a:r>
            <a:r>
              <a:rPr lang="en-US" sz="1400" dirty="0">
                <a:solidFill>
                  <a:srgbClr val="000000"/>
                </a:solidFill>
                <a:latin typeface="Calibri" panose="020F0502020204030204" pitchFamily="34" charset="0"/>
                <a:ea typeface="Calibri" panose="020F0502020204030204" pitchFamily="34" charset="0"/>
              </a:rPr>
              <a:t>What would be your definition of the word “slavery”? What is the difference between your definition and that of the Roman empire? </a:t>
            </a:r>
          </a:p>
          <a:p>
            <a:r>
              <a:rPr lang="en-US" sz="1400" b="1" dirty="0">
                <a:solidFill>
                  <a:srgbClr val="000000"/>
                </a:solidFill>
                <a:effectLst/>
                <a:latin typeface="Calibri" panose="020F0502020204030204" pitchFamily="34" charset="0"/>
                <a:ea typeface="Calibri" panose="020F0502020204030204" pitchFamily="34" charset="0"/>
              </a:rPr>
              <a:t> </a:t>
            </a:r>
            <a:endParaRPr lang="en-GB" sz="14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Key Vocabulary: Come, dine with me / </a:t>
            </a:r>
            <a:r>
              <a:rPr lang="en-US" sz="1400" b="1">
                <a:solidFill>
                  <a:srgbClr val="000000"/>
                </a:solidFill>
                <a:latin typeface="Calibri" panose="020F0502020204030204" pitchFamily="34" charset="0"/>
                <a:ea typeface="Calibri" panose="020F0502020204030204" pitchFamily="34" charset="0"/>
              </a:rPr>
              <a:t>Slavery </a:t>
            </a:r>
            <a:endParaRPr lang="en-US" sz="1400" b="1" dirty="0">
              <a:solidFill>
                <a:srgbClr val="000000"/>
              </a:solidFill>
              <a:latin typeface="Calibri" panose="020F0502020204030204" pitchFamily="34" charset="0"/>
              <a:ea typeface="Calibri" panose="020F0502020204030204" pitchFamily="34" charset="0"/>
            </a:endParaRPr>
          </a:p>
        </p:txBody>
      </p:sp>
      <p:sp>
        <p:nvSpPr>
          <p:cNvPr id="13" name="Textbox 33">
            <a:extLst>
              <a:ext uri="{FF2B5EF4-FFF2-40B4-BE49-F238E27FC236}">
                <a16:creationId xmlns:a16="http://schemas.microsoft.com/office/drawing/2014/main" id="{249C95C0-3F28-4038-A632-01D4F2E22525}"/>
              </a:ext>
            </a:extLst>
          </p:cNvPr>
          <p:cNvSpPr txBox="1">
            <a:spLocks/>
          </p:cNvSpPr>
          <p:nvPr/>
        </p:nvSpPr>
        <p:spPr>
          <a:xfrm>
            <a:off x="5000716" y="759349"/>
            <a:ext cx="4736212" cy="1718045"/>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Week 5:</a:t>
            </a:r>
          </a:p>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Focus: </a:t>
            </a:r>
            <a:r>
              <a:rPr lang="en-US" sz="1400" dirty="0">
                <a:solidFill>
                  <a:srgbClr val="000000"/>
                </a:solidFill>
                <a:effectLst/>
                <a:latin typeface="Calibri" panose="020F0502020204030204" pitchFamily="34" charset="0"/>
                <a:ea typeface="Calibri" panose="020F0502020204030204" pitchFamily="34" charset="0"/>
              </a:rPr>
              <a:t>Component 3B, Slavery</a:t>
            </a:r>
          </a:p>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Tasks: </a:t>
            </a:r>
            <a:r>
              <a:rPr lang="en-US" sz="1400" dirty="0">
                <a:solidFill>
                  <a:srgbClr val="000000"/>
                </a:solidFill>
                <a:effectLst/>
                <a:latin typeface="Calibri" panose="020F0502020204030204" pitchFamily="34" charset="0"/>
                <a:ea typeface="Calibri" panose="020F0502020204030204" pitchFamily="34" charset="0"/>
              </a:rPr>
              <a:t>Create a sketch of a Roman “familia” and label</a:t>
            </a:r>
            <a:r>
              <a:rPr lang="en-US" sz="1400" b="1" dirty="0">
                <a:solidFill>
                  <a:srgbClr val="000000"/>
                </a:solidFill>
                <a:effectLst/>
                <a:latin typeface="Calibri" panose="020F0502020204030204" pitchFamily="34" charset="0"/>
                <a:ea typeface="Calibri" panose="020F0502020204030204" pitchFamily="34" charset="0"/>
              </a:rPr>
              <a:t>. </a:t>
            </a:r>
          </a:p>
          <a:p>
            <a:pPr>
              <a:spcBef>
                <a:spcPts val="1390"/>
              </a:spcBef>
              <a:tabLst>
                <a:tab pos="251460" algn="l"/>
              </a:tabLst>
            </a:pPr>
            <a:r>
              <a:rPr lang="en-US" sz="1400" dirty="0">
                <a:solidFill>
                  <a:srgbClr val="000000"/>
                </a:solidFill>
                <a:latin typeface="Calibri" panose="020F0502020204030204" pitchFamily="34" charset="0"/>
                <a:ea typeface="Calibri" panose="020F0502020204030204" pitchFamily="34" charset="0"/>
              </a:rPr>
              <a:t>What is the word for “property” in Latin? </a:t>
            </a:r>
            <a:endParaRPr lang="en-US" sz="1400" dirty="0">
              <a:solidFill>
                <a:srgbClr val="000000"/>
              </a:solidFill>
              <a:effectLst/>
              <a:latin typeface="Calibri" panose="020F0502020204030204" pitchFamily="34" charset="0"/>
              <a:ea typeface="Calibri" panose="020F0502020204030204" pitchFamily="34" charset="0"/>
            </a:endParaRPr>
          </a:p>
          <a:p>
            <a:pPr>
              <a:spcBef>
                <a:spcPts val="1390"/>
              </a:spcBef>
              <a:tabLst>
                <a:tab pos="251460" algn="l"/>
              </a:tabLst>
            </a:pPr>
            <a:endParaRPr lang="en-US" sz="1400" b="1" dirty="0">
              <a:solidFill>
                <a:srgbClr val="000000"/>
              </a:solidFill>
              <a:effectLst/>
              <a:latin typeface="Calibri" panose="020F0502020204030204" pitchFamily="34" charset="0"/>
              <a:ea typeface="Calibri" panose="020F0502020204030204" pitchFamily="34" charset="0"/>
            </a:endParaRPr>
          </a:p>
        </p:txBody>
      </p:sp>
      <p:sp>
        <p:nvSpPr>
          <p:cNvPr id="14" name="Textbox 33">
            <a:extLst>
              <a:ext uri="{FF2B5EF4-FFF2-40B4-BE49-F238E27FC236}">
                <a16:creationId xmlns:a16="http://schemas.microsoft.com/office/drawing/2014/main" id="{87A24BCB-265C-4516-BB0D-55B1C8DF045F}"/>
              </a:ext>
            </a:extLst>
          </p:cNvPr>
          <p:cNvSpPr txBox="1">
            <a:spLocks/>
          </p:cNvSpPr>
          <p:nvPr/>
        </p:nvSpPr>
        <p:spPr>
          <a:xfrm>
            <a:off x="5044373" y="2985400"/>
            <a:ext cx="4736212" cy="1281627"/>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 Week </a:t>
            </a:r>
            <a:r>
              <a:rPr lang="en-US" sz="14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Focus: </a:t>
            </a:r>
            <a:r>
              <a:rPr lang="en-US" sz="1400" dirty="0">
                <a:solidFill>
                  <a:srgbClr val="000000"/>
                </a:solidFill>
                <a:latin typeface="Calibri" panose="020F0502020204030204" pitchFamily="34" charset="0"/>
                <a:ea typeface="Calibri" panose="020F0502020204030204" pitchFamily="34" charset="0"/>
              </a:rPr>
              <a:t>Latin Language</a:t>
            </a:r>
          </a:p>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Tasks: </a:t>
            </a:r>
            <a:r>
              <a:rPr lang="en-US" sz="1400" dirty="0">
                <a:solidFill>
                  <a:srgbClr val="000000"/>
                </a:solidFill>
                <a:latin typeface="Calibri" panose="020F0502020204030204" pitchFamily="34" charset="0"/>
                <a:ea typeface="Calibri" panose="020F0502020204030204" pitchFamily="34" charset="0"/>
              </a:rPr>
              <a:t>Write out 10 figures of speech with examples in English and Latin. </a:t>
            </a:r>
          </a:p>
          <a:p>
            <a:endParaRPr lang="en-US" sz="1400" b="1" dirty="0">
              <a:solidFill>
                <a:srgbClr val="000000"/>
              </a:solidFill>
              <a:latin typeface="Calibri" panose="020F0502020204030204" pitchFamily="34" charset="0"/>
              <a:ea typeface="Calibri" panose="020F0502020204030204" pitchFamily="34" charset="0"/>
            </a:endParaRPr>
          </a:p>
        </p:txBody>
      </p:sp>
      <p:sp>
        <p:nvSpPr>
          <p:cNvPr id="15" name="Textbox 33">
            <a:extLst>
              <a:ext uri="{FF2B5EF4-FFF2-40B4-BE49-F238E27FC236}">
                <a16:creationId xmlns:a16="http://schemas.microsoft.com/office/drawing/2014/main" id="{C4F5EF82-B0D9-46C9-A2B1-E822613661B4}"/>
              </a:ext>
            </a:extLst>
          </p:cNvPr>
          <p:cNvSpPr txBox="1">
            <a:spLocks/>
          </p:cNvSpPr>
          <p:nvPr/>
        </p:nvSpPr>
        <p:spPr>
          <a:xfrm>
            <a:off x="5044373" y="4570280"/>
            <a:ext cx="4736212" cy="1281627"/>
          </a:xfrm>
          <a:prstGeom prst="rect">
            <a:avLst/>
          </a:prstGeom>
          <a:noFill/>
          <a:ln w="12700">
            <a:solidFill>
              <a:srgbClr val="000000"/>
            </a:solidFill>
            <a:prstDash val="solid"/>
          </a:ln>
        </p:spPr>
        <p:txBody>
          <a:bodyPr wrap="square" lIns="0" tIns="0" rIns="0" bIns="0" rtlCol="0">
            <a:noAutofit/>
          </a:bodyPr>
          <a:lstStyle/>
          <a:p>
            <a:r>
              <a:rPr lang="en-US" sz="1400" b="1" dirty="0">
                <a:solidFill>
                  <a:srgbClr val="000000"/>
                </a:solidFill>
                <a:effectLst/>
                <a:latin typeface="Calibri" panose="020F0502020204030204" pitchFamily="34" charset="0"/>
                <a:ea typeface="Calibri" panose="020F0502020204030204" pitchFamily="34" charset="0"/>
              </a:rPr>
              <a:t>Week 7:</a:t>
            </a:r>
            <a:endParaRPr lang="en-US" sz="14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Focus: Latin Language</a:t>
            </a:r>
          </a:p>
          <a:p>
            <a:pPr>
              <a:spcBef>
                <a:spcPts val="1390"/>
              </a:spcBef>
              <a:tabLst>
                <a:tab pos="251460" algn="l"/>
              </a:tabLst>
            </a:pPr>
            <a:r>
              <a:rPr lang="en-US" sz="1400" b="1" dirty="0">
                <a:solidFill>
                  <a:srgbClr val="000000"/>
                </a:solidFill>
                <a:latin typeface="Calibri" panose="020F0502020204030204" pitchFamily="34" charset="0"/>
                <a:ea typeface="Calibri" panose="020F0502020204030204" pitchFamily="34" charset="0"/>
              </a:rPr>
              <a:t>Tasks: </a:t>
            </a:r>
            <a:r>
              <a:rPr lang="en-US" sz="1400" dirty="0">
                <a:solidFill>
                  <a:srgbClr val="000000"/>
                </a:solidFill>
                <a:latin typeface="Calibri" panose="020F0502020204030204" pitchFamily="34" charset="0"/>
                <a:ea typeface="Calibri" panose="020F0502020204030204" pitchFamily="34" charset="0"/>
              </a:rPr>
              <a:t>Write one sentence for each of the following tenses:</a:t>
            </a:r>
            <a:br>
              <a:rPr lang="en-US" sz="1400" dirty="0">
                <a:solidFill>
                  <a:srgbClr val="000000"/>
                </a:solidFill>
                <a:latin typeface="Calibri" panose="020F0502020204030204" pitchFamily="34" charset="0"/>
                <a:ea typeface="Calibri" panose="020F0502020204030204" pitchFamily="34" charset="0"/>
              </a:rPr>
            </a:br>
            <a:r>
              <a:rPr lang="en-US" sz="1400" dirty="0">
                <a:solidFill>
                  <a:srgbClr val="000000"/>
                </a:solidFill>
                <a:latin typeface="Calibri" panose="020F0502020204030204" pitchFamily="34" charset="0"/>
                <a:ea typeface="Calibri" panose="020F0502020204030204" pitchFamily="34" charset="0"/>
              </a:rPr>
              <a:t>Present, Perfect, Imperfect, Pluperfect. </a:t>
            </a:r>
          </a:p>
          <a:p>
            <a:r>
              <a:rPr lang="en-US" sz="1400" b="1" dirty="0">
                <a:solidFill>
                  <a:srgbClr val="000000"/>
                </a:solidFill>
                <a:effectLst/>
                <a:latin typeface="Calibri" panose="020F0502020204030204" pitchFamily="34" charset="0"/>
                <a:ea typeface="Calibri" panose="020F0502020204030204" pitchFamily="34" charset="0"/>
              </a:rPr>
              <a:t> </a:t>
            </a:r>
            <a:endParaRPr lang="en-GB" sz="14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25717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Review of progress made on independent project. What have you achieved so far? What are your next steps?</a:t>
            </a:r>
            <a:br>
              <a:rPr lang="en-US" sz="1200" b="1" dirty="0">
                <a:solidFill>
                  <a:srgbClr val="000000"/>
                </a:solidFill>
                <a:effectLst/>
                <a:latin typeface="Calibri" panose="020F0502020204030204" pitchFamily="34" charset="0"/>
                <a:ea typeface="Calibri" panose="020F0502020204030204" pitchFamily="34" charset="0"/>
              </a:rPr>
            </a:b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Art and Design Fine Art Year 11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77620"/>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Improve any incomplete work in your sketchbook on the current project. Ensure there are no gaps. </a:t>
            </a:r>
            <a:br>
              <a:rPr lang="en-US" sz="1200" dirty="0">
                <a:solidFill>
                  <a:srgbClr val="000000"/>
                </a:solidFill>
                <a:latin typeface="Calibri" panose="020F0502020204030204" pitchFamily="34" charset="0"/>
                <a:ea typeface="Calibri" panose="020F0502020204030204" pitchFamily="34" charset="0"/>
              </a:rPr>
            </a:br>
            <a:endParaRPr lang="en-US" sz="1200"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Find a new artist that you can introduce to your independent project. Collect images and information and present on a PowerPoint slide.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Start a double page critical study for your new artist. Include images, information, your own opinions of the work and visual responses to their work. </a:t>
            </a:r>
          </a:p>
          <a:p>
            <a:pPr>
              <a:spcBef>
                <a:spcPts val="1390"/>
              </a:spcBef>
              <a:tabLst>
                <a:tab pos="251460" algn="l"/>
              </a:tabLst>
            </a:pPr>
            <a:endParaRPr lang="en-US" sz="1200"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Complete the critical study you started last week.</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Start a visual response to the work of your new artist. This may be using the same techniques, compositional style, subject matter etc.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Complete the visual response to your artist that you started last week. </a:t>
            </a:r>
          </a:p>
          <a:p>
            <a:pPr>
              <a:spcBef>
                <a:spcPts val="1390"/>
              </a:spcBef>
              <a:tabLst>
                <a:tab pos="251460" algn="l"/>
              </a:tabLst>
            </a:pPr>
            <a:br>
              <a:rPr lang="en-US" sz="1200" dirty="0">
                <a:solidFill>
                  <a:srgbClr val="000000"/>
                </a:solidFill>
                <a:latin typeface="Calibri" panose="020F0502020204030204" pitchFamily="34" charset="0"/>
                <a:ea typeface="Calibri" panose="020F0502020204030204" pitchFamily="34" charset="0"/>
              </a:rPr>
            </a:br>
            <a:r>
              <a:rPr lang="en-US" sz="1200" b="1" dirty="0">
                <a:solidFill>
                  <a:srgbClr val="000000"/>
                </a:solidFill>
                <a:latin typeface="Calibri" panose="020F0502020204030204" pitchFamily="34" charset="0"/>
                <a:ea typeface="Calibri" panose="020F0502020204030204" pitchFamily="34" charset="0"/>
              </a:rPr>
              <a:t>I</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a:t>
            </a:r>
            <a:r>
              <a:rPr lang="en-US" sz="1200" dirty="0">
                <a:solidFill>
                  <a:srgbClr val="000000"/>
                </a:solidFill>
                <a:latin typeface="Calibri" panose="020F0502020204030204" pitchFamily="34" charset="0"/>
                <a:ea typeface="Calibri" panose="020F0502020204030204" pitchFamily="34" charset="0"/>
              </a:rPr>
              <a:t>Line, tone, pattern, texture, form, shape, composition, graphite, charcoal, pen and wash, </a:t>
            </a:r>
            <a:r>
              <a:rPr lang="en-US" sz="1200" dirty="0" err="1">
                <a:solidFill>
                  <a:srgbClr val="000000"/>
                </a:solidFill>
                <a:latin typeface="Calibri" panose="020F0502020204030204" pitchFamily="34" charset="0"/>
                <a:ea typeface="Calibri" panose="020F0502020204030204" pitchFamily="34" charset="0"/>
              </a:rPr>
              <a:t>watercolour</a:t>
            </a:r>
            <a:r>
              <a:rPr lang="en-US" sz="1200" dirty="0">
                <a:solidFill>
                  <a:srgbClr val="000000"/>
                </a:solidFill>
                <a:latin typeface="Calibri" panose="020F0502020204030204" pitchFamily="34" charset="0"/>
                <a:ea typeface="Calibri" panose="020F0502020204030204" pitchFamily="34" charset="0"/>
              </a:rPr>
              <a:t>, drawing ink, acrylic paint, scale, composition, subject matter, mark-making, meaning, content, process, mood. </a:t>
            </a:r>
            <a:br>
              <a:rPr lang="en-US" sz="1200" dirty="0">
                <a:solidFill>
                  <a:srgbClr val="000000"/>
                </a:solidFill>
                <a:latin typeface="Calibri" panose="020F0502020204030204" pitchFamily="34" charset="0"/>
                <a:ea typeface="Calibri" panose="020F0502020204030204" pitchFamily="34" charset="0"/>
              </a:rPr>
            </a:b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54511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122284" y="4013995"/>
            <a:ext cx="4736212" cy="134956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 Week 3:</a:t>
            </a:r>
            <a:r>
              <a:rPr lang="en-US" sz="1400" b="1" dirty="0">
                <a:solidFill>
                  <a:srgbClr val="000000"/>
                </a:solidFill>
                <a:latin typeface="Calibri" panose="020F0502020204030204" pitchFamily="34" charset="0"/>
                <a:ea typeface="Calibri" panose="020F0502020204030204" pitchFamily="34" charset="0"/>
              </a:rPr>
              <a:t> </a:t>
            </a:r>
            <a:r>
              <a:rPr lang="en-GB" altLang="en-US" sz="1400" b="1" dirty="0">
                <a:solidFill>
                  <a:srgbClr val="000000"/>
                </a:solidFill>
                <a:latin typeface="Calibri" panose="020F0502020204030204" pitchFamily="34" charset="0"/>
                <a:ea typeface="Calibri" panose="020F0502020204030204" pitchFamily="34" charset="0"/>
              </a:rPr>
              <a:t>Sources of Business Finance</a:t>
            </a:r>
          </a:p>
          <a:p>
            <a:r>
              <a:rPr lang="en-GB" altLang="en-US" sz="1200" b="1" dirty="0">
                <a:solidFill>
                  <a:srgbClr val="000000"/>
                </a:solidFill>
                <a:latin typeface="Calibri" panose="020F0502020204030204" pitchFamily="34" charset="0"/>
                <a:ea typeface="Calibri" panose="020F0502020204030204" pitchFamily="34" charset="0"/>
              </a:rPr>
              <a:t>- What is meant by ‘source of Finance’?</a:t>
            </a:r>
          </a:p>
          <a:p>
            <a:r>
              <a:rPr lang="en-GB" altLang="en-US" sz="1200" b="1" dirty="0">
                <a:solidFill>
                  <a:srgbClr val="000000"/>
                </a:solidFill>
                <a:latin typeface="Calibri" panose="020F0502020204030204" pitchFamily="34" charset="0"/>
                <a:ea typeface="Calibri" panose="020F0502020204030204" pitchFamily="34" charset="0"/>
              </a:rPr>
              <a:t>- Explain 4 roles and importance of finance to a business.</a:t>
            </a:r>
          </a:p>
          <a:p>
            <a:r>
              <a:rPr lang="en-GB" altLang="en-US" sz="1200" b="1" dirty="0">
                <a:solidFill>
                  <a:srgbClr val="000000"/>
                </a:solidFill>
                <a:latin typeface="Calibri" panose="020F0502020204030204" pitchFamily="34" charset="0"/>
                <a:ea typeface="Calibri" panose="020F0502020204030204" pitchFamily="34" charset="0"/>
              </a:rPr>
              <a:t>- What are the six major stages that businesses require finance?</a:t>
            </a:r>
          </a:p>
          <a:p>
            <a:r>
              <a:rPr lang="en-GB" altLang="en-US" sz="1200" b="1" dirty="0">
                <a:solidFill>
                  <a:srgbClr val="000000"/>
                </a:solidFill>
                <a:latin typeface="Calibri" panose="020F0502020204030204" pitchFamily="34" charset="0"/>
                <a:ea typeface="Calibri" panose="020F0502020204030204" pitchFamily="34" charset="0"/>
              </a:rPr>
              <a:t>- Discuss 4 sources of finance to a business </a:t>
            </a:r>
          </a:p>
          <a:p>
            <a:r>
              <a:rPr lang="en-GB" altLang="en-US" sz="1200" b="1" dirty="0">
                <a:solidFill>
                  <a:srgbClr val="000000"/>
                </a:solidFill>
                <a:latin typeface="Calibri" panose="020F0502020204030204" pitchFamily="34" charset="0"/>
                <a:ea typeface="Calibri" panose="020F0502020204030204" pitchFamily="34" charset="0"/>
              </a:rPr>
              <a:t>- What is the difference between short- and long-term finance?</a:t>
            </a:r>
          </a:p>
          <a:p>
            <a:pPr marL="171450" indent="-171450">
              <a:buFont typeface="Arial" panose="020B0604020202020204" pitchFamily="34" charset="0"/>
              <a:buChar char="•"/>
            </a:pPr>
            <a:r>
              <a:rPr lang="en-GB" altLang="en-US" sz="1200" b="1" dirty="0">
                <a:solidFill>
                  <a:srgbClr val="000000"/>
                </a:solidFill>
                <a:latin typeface="Calibri" panose="020F0502020204030204" pitchFamily="34" charset="0"/>
                <a:ea typeface="Calibri" panose="020F0502020204030204" pitchFamily="34" charset="0"/>
              </a:rPr>
              <a:t>Complete activity on </a:t>
            </a:r>
            <a:r>
              <a:rPr lang="en-GB" altLang="en-US" sz="1200" b="1" dirty="0" err="1">
                <a:solidFill>
                  <a:srgbClr val="000000"/>
                </a:solidFill>
                <a:latin typeface="Calibri" panose="020F0502020204030204" pitchFamily="34" charset="0"/>
                <a:ea typeface="Calibri" panose="020F0502020204030204" pitchFamily="34" charset="0"/>
              </a:rPr>
              <a:t>eRevision</a:t>
            </a:r>
            <a:endParaRPr lang="en-GB" altLang="en-US" sz="1200" b="1" dirty="0">
              <a:solidFill>
                <a:srgbClr val="000000"/>
              </a:solidFill>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b="1" dirty="0">
                <a:solidFill>
                  <a:schemeClr val="bg1"/>
                </a:solidFill>
              </a:rPr>
              <a:t>Business Studies (Year 11) – Term 1</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4953000" y="637405"/>
            <a:ext cx="4736212" cy="1519385"/>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400" b="1" dirty="0">
                <a:solidFill>
                  <a:srgbClr val="000000"/>
                </a:solidFill>
                <a:effectLst/>
                <a:latin typeface="Calibri" panose="020F0502020204030204" pitchFamily="34" charset="0"/>
                <a:ea typeface="Calibri" panose="020F0502020204030204" pitchFamily="34" charset="0"/>
              </a:rPr>
              <a:t>Week 5</a:t>
            </a:r>
            <a:r>
              <a:rPr lang="en-US" sz="1400" b="1" dirty="0">
                <a:solidFill>
                  <a:srgbClr val="000000"/>
                </a:solidFill>
                <a:latin typeface="Calibri" panose="020F0502020204030204" pitchFamily="34" charset="0"/>
                <a:ea typeface="Calibri" panose="020F0502020204030204" pitchFamily="34" charset="0"/>
              </a:rPr>
              <a:t>: </a:t>
            </a:r>
            <a:r>
              <a:rPr lang="en-GB" altLang="en-US" sz="1400" b="1" dirty="0">
                <a:solidFill>
                  <a:srgbClr val="000000"/>
                </a:solidFill>
                <a:latin typeface="Calibri" panose="020F0502020204030204" pitchFamily="34" charset="0"/>
                <a:ea typeface="Calibri" panose="020F0502020204030204" pitchFamily="34" charset="0"/>
              </a:rPr>
              <a:t>Sources of Finance Essay</a:t>
            </a:r>
          </a:p>
          <a:p>
            <a:r>
              <a:rPr lang="en-GB" altLang="en-US" sz="1200" b="1" dirty="0">
                <a:solidFill>
                  <a:srgbClr val="000000"/>
                </a:solidFill>
                <a:latin typeface="Calibri" panose="020F0502020204030204" pitchFamily="34" charset="0"/>
                <a:ea typeface="Calibri" panose="020F0502020204030204" pitchFamily="34" charset="0"/>
              </a:rPr>
              <a:t>Refer to Activity 32  Aman scenario in study Power Point slide on Teams:</a:t>
            </a:r>
          </a:p>
          <a:p>
            <a:pPr algn="l">
              <a:buClrTx/>
              <a:buSzTx/>
              <a:buFontTx/>
            </a:pPr>
            <a:r>
              <a:rPr lang="en-GB" altLang="en-US" sz="1200" b="1" dirty="0">
                <a:solidFill>
                  <a:srgbClr val="000000"/>
                </a:solidFill>
                <a:latin typeface="Calibri" panose="020F0502020204030204" pitchFamily="34" charset="0"/>
                <a:ea typeface="Calibri" panose="020F0502020204030204" pitchFamily="34" charset="0"/>
                <a:sym typeface="+mn-ea"/>
              </a:rPr>
              <a:t>Write an essay that clearly compares the options Aman is considering and then support this with justified recommendations of which he should choose for this burger restaurant expansion.</a:t>
            </a:r>
          </a:p>
          <a:p>
            <a:pPr algn="l">
              <a:buClrTx/>
              <a:buSzTx/>
              <a:buFontTx/>
            </a:pPr>
            <a:endParaRPr lang="en-GB" altLang="en-US" sz="1200" b="1" dirty="0">
              <a:solidFill>
                <a:srgbClr val="000000"/>
              </a:solidFill>
              <a:latin typeface="Calibri" panose="020F0502020204030204" pitchFamily="34" charset="0"/>
              <a:ea typeface="Calibri" panose="020F0502020204030204" pitchFamily="34" charset="0"/>
              <a:sym typeface="+mn-ea"/>
            </a:endParaRPr>
          </a:p>
          <a:p>
            <a:pPr marL="171450" indent="-171450" algn="l">
              <a:buClrTx/>
              <a:buSzTx/>
              <a:buFont typeface="Arial" panose="020B0604020202020204" pitchFamily="34" charset="0"/>
              <a:buChar char="•"/>
            </a:pPr>
            <a:r>
              <a:rPr lang="en-GB" altLang="en-US" sz="1200" b="1" dirty="0">
                <a:solidFill>
                  <a:srgbClr val="000000"/>
                </a:solidFill>
                <a:latin typeface="Calibri" panose="020F0502020204030204" pitchFamily="34" charset="0"/>
                <a:ea typeface="Calibri" panose="020F0502020204030204" pitchFamily="34" charset="0"/>
                <a:sym typeface="+mn-ea"/>
              </a:rPr>
              <a:t> </a:t>
            </a:r>
            <a:r>
              <a:rPr lang="en-GB" altLang="en-US" sz="1200" b="1" dirty="0">
                <a:solidFill>
                  <a:srgbClr val="000000"/>
                </a:solidFill>
                <a:latin typeface="Calibri" panose="020F0502020204030204" pitchFamily="34" charset="0"/>
                <a:ea typeface="Calibri" panose="020F0502020204030204" pitchFamily="34" charset="0"/>
              </a:rPr>
              <a:t>Answers will form group class debate on best source of finance.</a:t>
            </a:r>
            <a:endParaRPr lang="en-GB"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4953000" y="2283395"/>
            <a:ext cx="4736212" cy="1416343"/>
          </a:xfrm>
          <a:prstGeom prst="rect">
            <a:avLst/>
          </a:prstGeom>
          <a:noFill/>
          <a:ln w="12700">
            <a:solidFill>
              <a:srgbClr val="000000"/>
            </a:solidFill>
            <a:prstDash val="solid"/>
          </a:ln>
        </p:spPr>
        <p:txBody>
          <a:bodyPr wrap="square" lIns="0" tIns="0" rIns="0" bIns="0" rtlCol="0">
            <a:noAutofit/>
          </a:bodyPr>
          <a:lstStyle/>
          <a:p>
            <a:pPr>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6: </a:t>
            </a:r>
            <a:r>
              <a:rPr lang="en-GB" sz="1400" b="1" dirty="0">
                <a:latin typeface="Calibri" panose="020F0502020204030204" pitchFamily="34" charset="0"/>
                <a:ea typeface="Calibri" panose="020F0502020204030204" pitchFamily="34" charset="0"/>
                <a:cs typeface="Calibri" panose="020F0502020204030204" pitchFamily="34" charset="0"/>
              </a:rPr>
              <a:t>Starting Up a Business</a:t>
            </a:r>
          </a:p>
          <a:p>
            <a:pPr marL="106363" indent="-106363">
              <a:buFontTx/>
              <a:buChar char="-"/>
            </a:pPr>
            <a:r>
              <a:rPr lang="en-GB" sz="1200" b="1" dirty="0">
                <a:latin typeface="Calibri" panose="020F0502020204030204" pitchFamily="34" charset="0"/>
                <a:ea typeface="Calibri" panose="020F0502020204030204" pitchFamily="34" charset="0"/>
                <a:cs typeface="Calibri" panose="020F0502020204030204" pitchFamily="34" charset="0"/>
              </a:rPr>
              <a:t>The options for start-up and small businesses </a:t>
            </a:r>
          </a:p>
          <a:p>
            <a:pPr marL="106363" indent="-106363">
              <a:buFontTx/>
              <a:buChar char="-"/>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Concept of liability </a:t>
            </a:r>
          </a:p>
          <a:p>
            <a:pPr marL="106363" indent="-106363">
              <a:buFontTx/>
              <a:buChar char="-"/>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Types of liability</a:t>
            </a:r>
          </a:p>
          <a:p>
            <a:pPr marL="106363" indent="-106363">
              <a:buFontTx/>
              <a:buChar char="-"/>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Relationship between liability and ownership</a:t>
            </a:r>
          </a:p>
          <a:p>
            <a:pPr marL="106363" indent="-106363">
              <a:buFontTx/>
              <a:buChar char="-"/>
            </a:pPr>
            <a:endPar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Watch video: </a:t>
            </a:r>
            <a:r>
              <a:rPr lang="en-GB" sz="1000" dirty="0"/>
              <a:t>https://youtu.be/H0ddna58suE</a:t>
            </a:r>
            <a:endPar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105538" y="617528"/>
            <a:ext cx="4736212" cy="1718168"/>
          </a:xfrm>
          <a:prstGeom prst="rect">
            <a:avLst/>
          </a:prstGeom>
          <a:noFill/>
          <a:ln w="12700">
            <a:solidFill>
              <a:srgbClr val="000000"/>
            </a:solidFill>
            <a:prstDash val="solid"/>
          </a:ln>
        </p:spPr>
        <p:txBody>
          <a:bodyPr wrap="square" lIns="0" tIns="0" rIns="0" bIns="0" rtlCol="0">
            <a:noAutofit/>
          </a:bodyPr>
          <a:lstStyle/>
          <a:p>
            <a:pPr>
              <a:tabLst>
                <a:tab pos="251460" algn="l"/>
              </a:tabLst>
            </a:pP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Week 1</a:t>
            </a:r>
            <a:r>
              <a:rPr 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a:t>
            </a: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rPr>
              <a:t>Understanding Cash and Cash Flow</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Importance of Cash and Cashflow to a business</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Major components of the cash flow</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The opening and closing balance</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Cash inflow</a:t>
            </a:r>
          </a:p>
          <a:p>
            <a:pPr marL="171450" indent="-171450">
              <a:buFontTx/>
              <a:buChar char="-"/>
              <a:tabLst>
                <a:tab pos="251460" algn="l"/>
              </a:tabLst>
            </a:pP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Cash outflow</a:t>
            </a:r>
          </a:p>
          <a:p>
            <a:pPr marL="171450" indent="-171450">
              <a:buFontTx/>
              <a:buChar char="-"/>
              <a:tabLst>
                <a:tab pos="251460" algn="l"/>
              </a:tabLst>
            </a:pP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Net cashflow</a:t>
            </a:r>
          </a:p>
          <a:p>
            <a:pPr marL="171450" indent="-171450">
              <a:buFontTx/>
              <a:buChar char="-"/>
              <a:tabLst>
                <a:tab pos="251460" algn="l"/>
              </a:tabLst>
            </a:pP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Relationship between cashflow, profit and loss</a:t>
            </a:r>
          </a:p>
          <a:p>
            <a:pPr marL="171450" indent="-171450">
              <a:buFont typeface="Arial" panose="020B0604020202020204" pitchFamily="34" charset="0"/>
              <a:buChar char="•"/>
              <a:tabLst>
                <a:tab pos="251460" algn="l"/>
              </a:tabLst>
            </a:pPr>
            <a:r>
              <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rPr>
              <a:t>Watch </a:t>
            </a:r>
            <a:r>
              <a:rPr lang="en-GB" sz="1200" dirty="0">
                <a:hlinkClick r:id="rId2"/>
              </a:rPr>
              <a:t>Video link: Cash Flow Explained</a:t>
            </a:r>
            <a:endParaRPr lang="en-GB" sz="1200" dirty="0"/>
          </a:p>
          <a:p>
            <a:pPr marL="171450" indent="-171450">
              <a:buFont typeface="Arial" panose="020B0604020202020204" pitchFamily="34" charset="0"/>
              <a:buChar char="•"/>
              <a:tabLst>
                <a:tab pos="251460" algn="l"/>
              </a:tabLst>
            </a:pPr>
            <a:endParaRPr lang="en-US" sz="12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7312"/>
            <a:r>
              <a:rPr lang="en-US" sz="1400" b="1" dirty="0">
                <a:latin typeface="Arial" panose="020B0604020202020204" pitchFamily="34" charset="0"/>
                <a:cs typeface="Arial" panose="020B0604020202020204" pitchFamily="34" charset="0"/>
              </a:rPr>
              <a:t> </a:t>
            </a: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122284" y="2402108"/>
            <a:ext cx="4736212" cy="1533788"/>
          </a:xfrm>
          <a:prstGeom prst="rect">
            <a:avLst/>
          </a:prstGeom>
          <a:noFill/>
          <a:ln w="12700">
            <a:solidFill>
              <a:srgbClr val="000000"/>
            </a:solidFill>
            <a:prstDash val="solid"/>
          </a:ln>
        </p:spPr>
        <p:txBody>
          <a:bodyPr wrap="square" lIns="0" tIns="0" rIns="0" bIns="0" rtlCol="0">
            <a:noAutofit/>
          </a:bodyPr>
          <a:lstStyle/>
          <a:p>
            <a:pPr>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rPr>
              <a:t>Week </a:t>
            </a:r>
            <a:r>
              <a:rPr lang="en-US" sz="1400" b="1" dirty="0">
                <a:solidFill>
                  <a:srgbClr val="000000"/>
                </a:solidFill>
                <a:latin typeface="Calibri" panose="020F0502020204030204" pitchFamily="34" charset="0"/>
                <a:ea typeface="Calibri" panose="020F0502020204030204" pitchFamily="34" charset="0"/>
              </a:rPr>
              <a:t>2: </a:t>
            </a:r>
            <a:r>
              <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rPr>
              <a:t>The cash flow Forecast and statement</a:t>
            </a:r>
            <a:endParaRPr lang="en-GB" sz="10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Understanding the cashflow statement and forecast</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Difference between the cashflow forecast and statement</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Preparing the cashflow statement </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Use and importance of the cashflow statement forecast</a:t>
            </a:r>
          </a:p>
          <a:p>
            <a:pPr marL="171450" indent="-171450">
              <a:buFontTx/>
              <a:buChar char="-"/>
              <a:tabLst>
                <a:tab pos="251460" algn="l"/>
              </a:tabLst>
            </a:pPr>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Advantages and disadvantages of the cashflow forecast</a:t>
            </a:r>
          </a:p>
          <a:p>
            <a:pPr marL="171450" indent="-171450">
              <a:buFont typeface="Arial" panose="020B0604020202020204" pitchFamily="34" charset="0"/>
              <a:buChar char="•"/>
              <a:tabLst>
                <a:tab pos="251460" algn="l"/>
              </a:tabLst>
            </a:pPr>
            <a:r>
              <a:rPr lang="en-GB" sz="1200" b="1" dirty="0">
                <a:latin typeface="Calibri" panose="020F0502020204030204" pitchFamily="34" charset="0"/>
                <a:ea typeface="Calibri" panose="020F0502020204030204" pitchFamily="34" charset="0"/>
                <a:cs typeface="Calibri" panose="020F0502020204030204" pitchFamily="34" charset="0"/>
              </a:rPr>
              <a:t>Study activities 26 and 27 (Slides 129 and 130) on </a:t>
            </a:r>
            <a:r>
              <a:rPr lang="en-GB" sz="1200" b="1" dirty="0" err="1">
                <a:latin typeface="Calibri" panose="020F0502020204030204" pitchFamily="34" charset="0"/>
                <a:ea typeface="Calibri" panose="020F0502020204030204" pitchFamily="34" charset="0"/>
                <a:cs typeface="Calibri" panose="020F0502020204030204" pitchFamily="34" charset="0"/>
              </a:rPr>
              <a:t>TwoTeachers</a:t>
            </a:r>
            <a:r>
              <a:rPr lang="en-GB" sz="1200" b="1" dirty="0">
                <a:latin typeface="Calibri" panose="020F0502020204030204" pitchFamily="34" charset="0"/>
                <a:ea typeface="Calibri" panose="020F0502020204030204" pitchFamily="34" charset="0"/>
                <a:cs typeface="Calibri" panose="020F0502020204030204" pitchFamily="34" charset="0"/>
              </a:rPr>
              <a:t> lecture slides.  </a:t>
            </a:r>
            <a:endParaRPr lang="en-US" sz="1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87312"/>
            <a:endParaRPr lang="en-US" sz="12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105370" y="5438863"/>
            <a:ext cx="4736212" cy="1349564"/>
          </a:xfrm>
          <a:prstGeom prst="rect">
            <a:avLst/>
          </a:prstGeom>
          <a:noFill/>
          <a:ln w="12700">
            <a:solidFill>
              <a:srgbClr val="000000"/>
            </a:solidFill>
            <a:prstDash val="solid"/>
          </a:ln>
        </p:spPr>
        <p:txBody>
          <a:bodyPr wrap="square" lIns="0" tIns="0" rIns="0" bIns="0" rtlCol="0">
            <a:noAutofit/>
          </a:bodyPr>
          <a:lstStyle/>
          <a:p>
            <a:pPr>
              <a:tabLst>
                <a:tab pos="251460" algn="l"/>
              </a:tabLst>
            </a:pPr>
            <a:r>
              <a:rPr lang="en-US" sz="1400" b="1" dirty="0">
                <a:solidFill>
                  <a:srgbClr val="000000"/>
                </a:solidFill>
                <a:effectLst/>
                <a:latin typeface="Calibri" panose="020F0502020204030204" pitchFamily="34" charset="0"/>
                <a:ea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Week 4</a:t>
            </a:r>
            <a:r>
              <a:rPr 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rPr>
              <a:t>Types of Business Finance</a:t>
            </a:r>
          </a:p>
          <a:p>
            <a:pPr marL="171450" indent="-171450">
              <a:buFontTx/>
              <a:buChar char="-"/>
              <a:tabLst>
                <a:tab pos="251460" algn="l"/>
              </a:tabLst>
            </a:pPr>
            <a:r>
              <a:rPr lang="en-US" sz="1200" b="1" dirty="0">
                <a:latin typeface="Calibri" panose="020F0502020204030204" pitchFamily="34" charset="0"/>
                <a:ea typeface="Calibri" panose="020F0502020204030204" pitchFamily="34" charset="0"/>
                <a:cs typeface="Calibri" panose="020F0502020204030204" pitchFamily="34" charset="0"/>
              </a:rPr>
              <a:t>Types and difference between short- and long-term business finance</a:t>
            </a:r>
          </a:p>
          <a:p>
            <a:pPr marL="171450" indent="-171450">
              <a:buFontTx/>
              <a:buChar char="-"/>
              <a:tabLst>
                <a:tab pos="251460" algn="l"/>
              </a:tabLst>
            </a:pPr>
            <a:r>
              <a:rPr lang="en-US" sz="1200" b="1" dirty="0">
                <a:latin typeface="Calibri" panose="020F0502020204030204" pitchFamily="34" charset="0"/>
                <a:ea typeface="Calibri" panose="020F0502020204030204" pitchFamily="34" charset="0"/>
                <a:cs typeface="Calibri" panose="020F0502020204030204" pitchFamily="34" charset="0"/>
              </a:rPr>
              <a:t>Major forms of short-term business finance</a:t>
            </a:r>
          </a:p>
          <a:p>
            <a:pPr marL="171450" indent="-171450">
              <a:buFontTx/>
              <a:buChar char="-"/>
              <a:tabLst>
                <a:tab pos="251460" algn="l"/>
              </a:tabLst>
            </a:pPr>
            <a:r>
              <a:rPr lang="en-US" sz="1200" b="1" dirty="0">
                <a:latin typeface="Calibri" panose="020F0502020204030204" pitchFamily="34" charset="0"/>
                <a:ea typeface="Calibri" panose="020F0502020204030204" pitchFamily="34" charset="0"/>
                <a:cs typeface="Calibri" panose="020F0502020204030204" pitchFamily="34" charset="0"/>
              </a:rPr>
              <a:t>Major forms of long-term business finance</a:t>
            </a:r>
          </a:p>
          <a:p>
            <a:pPr marL="171450" indent="-171450">
              <a:buFontTx/>
              <a:buChar char="-"/>
              <a:tabLst>
                <a:tab pos="251460" algn="l"/>
              </a:tabLst>
            </a:pPr>
            <a:r>
              <a:rPr lang="en-US" sz="1200" b="1" dirty="0">
                <a:latin typeface="Calibri" panose="020F0502020204030204" pitchFamily="34" charset="0"/>
                <a:ea typeface="Calibri" panose="020F0502020204030204" pitchFamily="34" charset="0"/>
                <a:cs typeface="Calibri" panose="020F0502020204030204" pitchFamily="34" charset="0"/>
              </a:rPr>
              <a:t>Advantages and disadvantages of short- and long-term business finance.</a:t>
            </a:r>
          </a:p>
          <a:p>
            <a:pPr marL="171450" indent="-171450">
              <a:buFont typeface="Arial" panose="020B0604020202020204" pitchFamily="34" charset="0"/>
              <a:buChar char="•"/>
              <a:tabLst>
                <a:tab pos="251460" algn="l"/>
              </a:tabLst>
            </a:pPr>
            <a:r>
              <a:rPr lang="en-US" sz="1200" b="1" dirty="0">
                <a:latin typeface="Calibri" panose="020F0502020204030204" pitchFamily="34" charset="0"/>
                <a:ea typeface="Calibri" panose="020F0502020204030204" pitchFamily="34" charset="0"/>
                <a:cs typeface="Calibri" panose="020F0502020204030204" pitchFamily="34" charset="0"/>
              </a:rPr>
              <a:t>Complete activity on </a:t>
            </a:r>
            <a:r>
              <a:rPr lang="en-US" sz="1200" b="1" dirty="0" err="1">
                <a:latin typeface="Calibri" panose="020F0502020204030204" pitchFamily="34" charset="0"/>
                <a:ea typeface="Calibri" panose="020F0502020204030204" pitchFamily="34" charset="0"/>
                <a:cs typeface="Calibri" panose="020F0502020204030204" pitchFamily="34" charset="0"/>
              </a:rPr>
              <a:t>eRevision</a:t>
            </a:r>
            <a:r>
              <a:rPr lang="en-US" sz="1200" b="1" dirty="0">
                <a:latin typeface="Calibri" panose="020F0502020204030204" pitchFamily="34" charset="0"/>
                <a:ea typeface="Calibri" panose="020F0502020204030204" pitchFamily="34" charset="0"/>
                <a:cs typeface="Calibri" panose="020F0502020204030204" pitchFamily="34" charset="0"/>
              </a:rPr>
              <a:t>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4938008" y="3873422"/>
            <a:ext cx="4736212" cy="1416343"/>
          </a:xfrm>
          <a:prstGeom prst="rect">
            <a:avLst/>
          </a:prstGeom>
          <a:noFill/>
          <a:ln w="12700">
            <a:solidFill>
              <a:srgbClr val="000000"/>
            </a:solidFill>
            <a:prstDash val="solid"/>
          </a:ln>
        </p:spPr>
        <p:txBody>
          <a:bodyPr wrap="square" lIns="0" tIns="0" rIns="0" bIns="0" rtlCol="0">
            <a:noAutofit/>
          </a:bodyPr>
          <a:lstStyle/>
          <a:p>
            <a:pPr>
              <a:tabLst>
                <a:tab pos="251460" algn="l"/>
              </a:tabLst>
            </a:pPr>
            <a:r>
              <a:rPr lang="en-US"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Week 7</a:t>
            </a:r>
            <a:r>
              <a:rPr lang="en-US" sz="1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1400" b="1" dirty="0">
                <a:latin typeface="Calibri" panose="020F0502020204030204" pitchFamily="34" charset="0"/>
                <a:ea typeface="Calibri" panose="020F0502020204030204" pitchFamily="34" charset="0"/>
                <a:cs typeface="Calibri" panose="020F0502020204030204" pitchFamily="34" charset="0"/>
              </a:rPr>
              <a:t>Types of Business ownership for start-ups</a:t>
            </a:r>
          </a:p>
          <a:p>
            <a:pPr marL="88900" lvl="1"/>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Understanding business ownership structures</a:t>
            </a:r>
          </a:p>
          <a:p>
            <a:pPr marL="88900" lvl="1"/>
            <a:r>
              <a:rPr lang="en-GB" sz="12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1200" b="1" dirty="0">
                <a:latin typeface="Calibri" panose="020F0502020204030204" pitchFamily="34" charset="0"/>
                <a:ea typeface="Calibri" panose="020F0502020204030204" pitchFamily="34" charset="0"/>
                <a:cs typeface="Calibri" panose="020F0502020204030204" pitchFamily="34" charset="0"/>
              </a:rPr>
              <a:t>Key characteristics</a:t>
            </a:r>
          </a:p>
          <a:p>
            <a:pPr marL="88900" lvl="1" indent="7938">
              <a:buFontTx/>
              <a:buChar char="-"/>
            </a:pPr>
            <a:r>
              <a:rPr lang="en-GB" sz="1200" b="1" dirty="0">
                <a:latin typeface="Calibri" panose="020F0502020204030204" pitchFamily="34" charset="0"/>
                <a:ea typeface="Calibri" panose="020F0502020204030204" pitchFamily="34" charset="0"/>
                <a:cs typeface="Calibri" panose="020F0502020204030204" pitchFamily="34" charset="0"/>
              </a:rPr>
              <a:t> Advantages and disadvantages</a:t>
            </a:r>
          </a:p>
          <a:p>
            <a:pPr marL="88900" lvl="1" indent="7938">
              <a:buFontTx/>
              <a:buChar char="-"/>
            </a:pPr>
            <a:r>
              <a:rPr lang="en-GB" sz="1200" b="1" dirty="0">
                <a:latin typeface="Calibri" panose="020F0502020204030204" pitchFamily="34" charset="0"/>
                <a:ea typeface="Calibri" panose="020F0502020204030204" pitchFamily="34" charset="0"/>
                <a:cs typeface="Calibri" panose="020F0502020204030204" pitchFamily="34" charset="0"/>
              </a:rPr>
              <a:t> Liability structure of ownership types</a:t>
            </a:r>
          </a:p>
          <a:p>
            <a:pPr marL="88900" lvl="1"/>
            <a:endParaRPr lang="en-GB" sz="1200" b="1" dirty="0">
              <a:latin typeface="Calibri" panose="020F0502020204030204" pitchFamily="34" charset="0"/>
              <a:ea typeface="Calibri" panose="020F0502020204030204" pitchFamily="34" charset="0"/>
              <a:cs typeface="Calibri" panose="020F0502020204030204" pitchFamily="34" charset="0"/>
            </a:endParaRPr>
          </a:p>
          <a:p>
            <a:pPr marL="260350" lvl="1" indent="-171450">
              <a:buFont typeface="Arial" panose="020B0604020202020204" pitchFamily="34" charset="0"/>
              <a:buChar char="•"/>
            </a:pPr>
            <a:r>
              <a:rPr lang="en-GB" sz="1200" b="1" dirty="0">
                <a:latin typeface="Calibri" panose="020F0502020204030204" pitchFamily="34" charset="0"/>
                <a:ea typeface="Calibri" panose="020F0502020204030204" pitchFamily="34" charset="0"/>
                <a:cs typeface="Calibri" panose="020F0502020204030204" pitchFamily="34" charset="0"/>
              </a:rPr>
              <a:t>Complete activity on </a:t>
            </a:r>
            <a:r>
              <a:rPr lang="en-GB" sz="1200" b="1" dirty="0" err="1">
                <a:latin typeface="Calibri" panose="020F0502020204030204" pitchFamily="34" charset="0"/>
                <a:ea typeface="Calibri" panose="020F0502020204030204" pitchFamily="34" charset="0"/>
                <a:cs typeface="Calibri" panose="020F0502020204030204" pitchFamily="34" charset="0"/>
              </a:rPr>
              <a:t>eRevision</a:t>
            </a:r>
            <a:endParaRPr lang="en-GB" sz="1200" b="1" dirty="0">
              <a:latin typeface="Calibri" panose="020F0502020204030204" pitchFamily="34" charset="0"/>
              <a:ea typeface="Calibri" panose="020F0502020204030204" pitchFamily="34" charset="0"/>
              <a:cs typeface="Calibri" panose="020F0502020204030204" pitchFamily="34" charset="0"/>
            </a:endParaRPr>
          </a:p>
          <a:p>
            <a:pPr marL="260350" lvl="1" indent="-171450">
              <a:buFontTx/>
              <a:buChar char="-"/>
            </a:pPr>
            <a:endParaRPr lang="en-GB" sz="1200" b="1" dirty="0">
              <a:latin typeface="Calibri" panose="020F0502020204030204" pitchFamily="34" charset="0"/>
              <a:ea typeface="Calibri" panose="020F0502020204030204" pitchFamily="34" charset="0"/>
              <a:cs typeface="Calibri" panose="020F0502020204030204" pitchFamily="34" charset="0"/>
            </a:endParaRPr>
          </a:p>
          <a:p>
            <a:pPr marL="88900" lvl="1"/>
            <a:endParaRPr lang="en-GB" sz="1200" b="1" dirty="0">
              <a:latin typeface="Calibri" panose="020F0502020204030204" pitchFamily="34" charset="0"/>
              <a:ea typeface="Calibri" panose="020F0502020204030204" pitchFamily="34" charset="0"/>
              <a:cs typeface="Calibri" panose="020F0502020204030204" pitchFamily="34" charset="0"/>
            </a:endParaRPr>
          </a:p>
          <a:p>
            <a:pPr>
              <a:tabLst>
                <a:tab pos="251460" algn="l"/>
              </a:tabLst>
            </a:pPr>
            <a:endParaRPr lang="en-GB" sz="1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en-GB" sz="1000" b="1"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4974800" y="5369494"/>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Cash flow, Opening balance, inflow, outflow, net cashflow, cash flow forecast, source of finance, short-term finance, long-term finance, start-up, limited liability, unlimited liability, sole trader, partnership, private limited liability company, public limited liability company</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27845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a:t>
            </a:r>
            <a:r>
              <a:rPr lang="en-US" sz="1200" b="1">
                <a:solidFill>
                  <a:srgbClr val="000000"/>
                </a:solidFill>
                <a:latin typeface="Calibri" panose="020F0502020204030204" pitchFamily="34" charset="0"/>
                <a:ea typeface="Calibri" panose="020F0502020204030204" pitchFamily="34" charset="0"/>
              </a:rPr>
              <a:t>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Sociology Year 11 Term 1 Research </a:t>
            </a:r>
            <a:r>
              <a:rPr lang="en-GB" sz="2400">
                <a:solidFill>
                  <a:schemeClr val="bg1"/>
                </a:solidFill>
              </a:rPr>
              <a:t>Methods Practice </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Research Methods Revision (Issued Week 2)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Complete past exam question 1 and 2 (pgs. 58 – 59) of Research Methods Booklet</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past exam question 1 and 2 (pgs. 60 – 61) of Research Methods Booklet</a:t>
            </a: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past exam question 1 and 2 (pgs. 62 – 63) of Research Methods Booklet</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past exam question 1 and 2 (pgs. 64 – 65) of Research Methods Booklet</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Revision for assessment on Research Methods </a:t>
            </a: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Assessment  in class on Research Methods  </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Strength/ Weakness / Limitation / Participant observation/Questionnaires Roles/Interviews/Longitudinal studies/Group Interviews/ Ethical Issues    </a:t>
            </a:r>
          </a:p>
        </p:txBody>
      </p:sp>
    </p:spTree>
    <p:extLst>
      <p:ext uri="{BB962C8B-B14F-4D97-AF65-F5344CB8AC3E}">
        <p14:creationId xmlns:p14="http://schemas.microsoft.com/office/powerpoint/2010/main" val="3993188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0">
            <a:extLst>
              <a:ext uri="{FF2B5EF4-FFF2-40B4-BE49-F238E27FC236}">
                <a16:creationId xmlns:a16="http://schemas.microsoft.com/office/drawing/2014/main" id="{3973B9B9-C15B-43C8-BCDE-7B5D1E493AA3}"/>
              </a:ext>
            </a:extLst>
          </p:cNvPr>
          <p:cNvSpPr txBox="1">
            <a:spLocks/>
          </p:cNvSpPr>
          <p:nvPr/>
        </p:nvSpPr>
        <p:spPr>
          <a:xfrm>
            <a:off x="1309822" y="4896800"/>
            <a:ext cx="7263866" cy="728615"/>
          </a:xfrm>
          <a:prstGeom prst="rect">
            <a:avLst/>
          </a:prstGeom>
          <a:noFill/>
          <a:ln w="12700">
            <a:solidFill>
              <a:srgbClr val="000000"/>
            </a:solidFill>
            <a:prstDash val="solid"/>
          </a:ln>
        </p:spPr>
        <p:txBody>
          <a:bodyPr wrap="square" lIns="0" tIns="0" rIns="0" bIns="0" rtlCol="0">
            <a:noAutofit/>
          </a:bodyPr>
          <a:lstStyle/>
          <a:p>
            <a:pPr algn="just">
              <a:lnSpc>
                <a:spcPts val="863"/>
              </a:lnSpc>
            </a:pPr>
            <a:r>
              <a:rPr lang="en-US" sz="900" dirty="0">
                <a:solidFill>
                  <a:srgbClr val="000000"/>
                </a:solidFill>
                <a:latin typeface="Calibri" panose="020F0502020204030204" pitchFamily="34" charset="0"/>
                <a:ea typeface="Calibri" panose="020F0502020204030204" pitchFamily="34" charset="0"/>
              </a:rPr>
              <a:t> </a:t>
            </a:r>
            <a:endParaRPr lang="en-GB" sz="900" dirty="0">
              <a:latin typeface="Calibri" panose="020F0502020204030204" pitchFamily="34" charset="0"/>
              <a:ea typeface="Calibri" panose="020F0502020204030204" pitchFamily="34" charset="0"/>
            </a:endParaRPr>
          </a:p>
          <a:p>
            <a:pPr algn="just">
              <a:lnSpc>
                <a:spcPts val="863"/>
              </a:lnSpc>
            </a:pPr>
            <a:r>
              <a:rPr lang="en-US" sz="900" b="1" dirty="0">
                <a:solidFill>
                  <a:srgbClr val="000000"/>
                </a:solidFill>
                <a:latin typeface="Calibri" panose="020F0502020204030204" pitchFamily="34" charset="0"/>
                <a:ea typeface="Calibri" panose="020F0502020204030204" pitchFamily="34" charset="0"/>
              </a:rPr>
              <a:t> Key vocabulary:, Aerobic, Anaerobic, Warm-up, Cool-down, Heart, Arteries, Capillaries, Veins, Vascular Shunting, Vasodilation, Vasoconstriction,  Trachea, Lungs, Bronchi, Bronchioles, Alveoli, Inspiration, Expiration, Pectoral, Sternocleidomastoid, Abdominal muscles, Tidal Volume, Inspiratory Reserve volume, Expiratory reserve volume, Residual Volume, Lactic acid, Oxygen Debt, EPOC, DOMS, Cramp, Rehydration, Ice Baths, Cardiac Hypertrophy</a:t>
            </a:r>
            <a:r>
              <a:rPr lang="en-US" sz="900" b="1">
                <a:solidFill>
                  <a:srgbClr val="000000"/>
                </a:solidFill>
                <a:latin typeface="Calibri" panose="020F0502020204030204" pitchFamily="34" charset="0"/>
                <a:ea typeface="Calibri" panose="020F0502020204030204" pitchFamily="34" charset="0"/>
              </a:rPr>
              <a:t>, Hypertrophy</a:t>
            </a:r>
            <a:endParaRPr lang="en-US" sz="900" b="1" dirty="0">
              <a:solidFill>
                <a:srgbClr val="000000"/>
              </a:solidFill>
              <a:latin typeface="Calibri" panose="020F0502020204030204" pitchFamily="34" charset="0"/>
              <a:ea typeface="Calibri" panose="020F0502020204030204" pitchFamily="34" charset="0"/>
            </a:endParaRPr>
          </a:p>
        </p:txBody>
      </p:sp>
      <p:sp>
        <p:nvSpPr>
          <p:cNvPr id="5" name="Textbox 33">
            <a:extLst>
              <a:ext uri="{FF2B5EF4-FFF2-40B4-BE49-F238E27FC236}">
                <a16:creationId xmlns:a16="http://schemas.microsoft.com/office/drawing/2014/main" id="{E3A55620-2632-4F83-970A-7D6DBB1A7945}"/>
              </a:ext>
            </a:extLst>
          </p:cNvPr>
          <p:cNvSpPr txBox="1">
            <a:spLocks/>
          </p:cNvSpPr>
          <p:nvPr/>
        </p:nvSpPr>
        <p:spPr>
          <a:xfrm>
            <a:off x="1309824" y="1327101"/>
            <a:ext cx="3552159" cy="1111281"/>
          </a:xfrm>
          <a:prstGeom prst="rect">
            <a:avLst/>
          </a:prstGeom>
          <a:noFill/>
          <a:ln w="12700">
            <a:solidFill>
              <a:srgbClr val="000000"/>
            </a:solidFill>
            <a:prstDash val="solid"/>
          </a:ln>
        </p:spPr>
        <p:txBody>
          <a:bodyPr wrap="square" lIns="0" tIns="0" rIns="0" bIns="0" rtlCol="0">
            <a:noAutofit/>
          </a:bodyPr>
          <a:lstStyle/>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1: SENECA task –</a:t>
            </a:r>
          </a:p>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Complete the assignments on:</a:t>
            </a:r>
          </a:p>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Aerobic and Anaerobic Respiration/Recovering after exercise/Treatments after recovery/Diagnostic misconceptions</a:t>
            </a:r>
          </a:p>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a:t>
            </a:r>
          </a:p>
          <a:p>
            <a:pPr>
              <a:spcBef>
                <a:spcPts val="1043"/>
              </a:spcBef>
              <a:tabLst>
                <a:tab pos="188595" algn="l"/>
              </a:tabLst>
            </a:pPr>
            <a:endParaRPr lang="en-US" sz="900" b="1" dirty="0">
              <a:solidFill>
                <a:srgbClr val="000000"/>
              </a:solidFill>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1309823" y="912183"/>
            <a:ext cx="7263866" cy="369332"/>
          </a:xfrm>
          <a:prstGeom prst="rect">
            <a:avLst/>
          </a:prstGeom>
          <a:solidFill>
            <a:srgbClr val="FF0000"/>
          </a:solidFill>
          <a:ln w="28575">
            <a:solidFill>
              <a:schemeClr val="tx1"/>
            </a:solidFill>
          </a:ln>
        </p:spPr>
        <p:txBody>
          <a:bodyPr wrap="square" rtlCol="0">
            <a:spAutoFit/>
          </a:bodyPr>
          <a:lstStyle/>
          <a:p>
            <a:pPr algn="ctr"/>
            <a:r>
              <a:rPr lang="en-GB" dirty="0">
                <a:solidFill>
                  <a:schemeClr val="bg1"/>
                </a:solidFill>
              </a:rPr>
              <a:t>Physical </a:t>
            </a:r>
            <a:r>
              <a:rPr lang="en-GB">
                <a:solidFill>
                  <a:schemeClr val="bg1"/>
                </a:solidFill>
              </a:rPr>
              <a:t>Education – GCSE</a:t>
            </a:r>
            <a:endParaRPr lang="en-GB" dirty="0">
              <a:solidFill>
                <a:schemeClr val="bg1"/>
              </a:solidFill>
            </a:endParaRPr>
          </a:p>
        </p:txBody>
      </p:sp>
      <p:sp>
        <p:nvSpPr>
          <p:cNvPr id="11" name="Textbox 33">
            <a:extLst>
              <a:ext uri="{FF2B5EF4-FFF2-40B4-BE49-F238E27FC236}">
                <a16:creationId xmlns:a16="http://schemas.microsoft.com/office/drawing/2014/main" id="{C685EFA8-18AF-4154-9A9C-0E84FA264F90}"/>
              </a:ext>
            </a:extLst>
          </p:cNvPr>
          <p:cNvSpPr txBox="1">
            <a:spLocks/>
          </p:cNvSpPr>
          <p:nvPr/>
        </p:nvSpPr>
        <p:spPr>
          <a:xfrm>
            <a:off x="5044019" y="1327100"/>
            <a:ext cx="3529670" cy="784734"/>
          </a:xfrm>
          <a:prstGeom prst="rect">
            <a:avLst/>
          </a:prstGeom>
          <a:noFill/>
          <a:ln w="12700">
            <a:solidFill>
              <a:srgbClr val="000000"/>
            </a:solidFill>
            <a:prstDash val="solid"/>
          </a:ln>
        </p:spPr>
        <p:txBody>
          <a:bodyPr wrap="square" lIns="0" tIns="0" rIns="0" bIns="0" rtlCol="0">
            <a:noAutofit/>
          </a:bodyPr>
          <a:lstStyle/>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4: SENECA task –</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Complete the assignments on:</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Types of Data</a:t>
            </a:r>
          </a:p>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a:t>
            </a:r>
          </a:p>
        </p:txBody>
      </p:sp>
      <p:sp>
        <p:nvSpPr>
          <p:cNvPr id="12" name="Textbox 33">
            <a:extLst>
              <a:ext uri="{FF2B5EF4-FFF2-40B4-BE49-F238E27FC236}">
                <a16:creationId xmlns:a16="http://schemas.microsoft.com/office/drawing/2014/main" id="{8F806E06-F4EA-4ED4-9AA1-7F62AA51B23A}"/>
              </a:ext>
            </a:extLst>
          </p:cNvPr>
          <p:cNvSpPr txBox="1">
            <a:spLocks/>
          </p:cNvSpPr>
          <p:nvPr/>
        </p:nvSpPr>
        <p:spPr>
          <a:xfrm>
            <a:off x="5044019" y="2249169"/>
            <a:ext cx="3529670" cy="784734"/>
          </a:xfrm>
          <a:prstGeom prst="rect">
            <a:avLst/>
          </a:prstGeom>
          <a:noFill/>
          <a:ln w="12700">
            <a:solidFill>
              <a:srgbClr val="000000"/>
            </a:solidFill>
            <a:prstDash val="solid"/>
          </a:ln>
        </p:spPr>
        <p:txBody>
          <a:bodyPr wrap="square" lIns="0" tIns="0" rIns="0" bIns="0" rtlCol="0">
            <a:noAutofit/>
          </a:bodyPr>
          <a:lstStyle/>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5: SENECA task –</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Complete the assignments on:</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Long term effects of exercise</a:t>
            </a:r>
          </a:p>
          <a:p>
            <a:pPr algn="ctr">
              <a:spcBef>
                <a:spcPts val="1043"/>
              </a:spcBef>
              <a:tabLst>
                <a:tab pos="188595" algn="l"/>
              </a:tabLst>
              <a:defRPr/>
            </a:pPr>
            <a:endParaRPr lang="en-US" sz="900" b="1" dirty="0">
              <a:solidFill>
                <a:srgbClr val="000000"/>
              </a:solidFill>
              <a:latin typeface="Calibri" panose="020F0502020204030204" pitchFamily="34" charset="0"/>
              <a:ea typeface="Calibri" panose="020F0502020204030204" pitchFamily="34" charset="0"/>
            </a:endParaRPr>
          </a:p>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a:t>
            </a:r>
          </a:p>
          <a:p>
            <a:pPr algn="ctr">
              <a:spcBef>
                <a:spcPts val="1043"/>
              </a:spcBef>
              <a:tabLst>
                <a:tab pos="188595" algn="l"/>
              </a:tabLst>
            </a:pPr>
            <a:endParaRPr lang="en-US" sz="900" b="1" dirty="0">
              <a:solidFill>
                <a:srgbClr val="000000"/>
              </a:solidFill>
              <a:latin typeface="Calibri" panose="020F0502020204030204" pitchFamily="34" charset="0"/>
              <a:ea typeface="Calibri" panose="020F0502020204030204" pitchFamily="34" charset="0"/>
            </a:endParaRPr>
          </a:p>
        </p:txBody>
      </p:sp>
      <p:sp>
        <p:nvSpPr>
          <p:cNvPr id="13" name="Textbox 33">
            <a:extLst>
              <a:ext uri="{FF2B5EF4-FFF2-40B4-BE49-F238E27FC236}">
                <a16:creationId xmlns:a16="http://schemas.microsoft.com/office/drawing/2014/main" id="{E2C88F8C-9D99-4DA5-A0F2-AC3943AA1F36}"/>
              </a:ext>
            </a:extLst>
          </p:cNvPr>
          <p:cNvSpPr txBox="1">
            <a:spLocks/>
          </p:cNvSpPr>
          <p:nvPr/>
        </p:nvSpPr>
        <p:spPr>
          <a:xfrm>
            <a:off x="1309824" y="2510304"/>
            <a:ext cx="3552159" cy="1193403"/>
          </a:xfrm>
          <a:prstGeom prst="rect">
            <a:avLst/>
          </a:prstGeom>
          <a:noFill/>
          <a:ln w="12700">
            <a:solidFill>
              <a:srgbClr val="000000"/>
            </a:solidFill>
            <a:prstDash val="solid"/>
          </a:ln>
        </p:spPr>
        <p:txBody>
          <a:bodyPr wrap="square" lIns="0" tIns="0" rIns="0" bIns="0" rtlCol="0">
            <a:noAutofit/>
          </a:bodyPr>
          <a:lstStyle/>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2: SENECA task –</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Complete the assignments on:</a:t>
            </a:r>
          </a:p>
          <a:p>
            <a:pPr algn="ctr">
              <a:spcBef>
                <a:spcPts val="1043"/>
              </a:spcBef>
              <a:tabLst>
                <a:tab pos="188595" algn="l"/>
              </a:tabLst>
              <a:defRPr/>
            </a:pPr>
            <a:r>
              <a:rPr lang="en-US" sz="900" b="1" dirty="0" err="1">
                <a:solidFill>
                  <a:srgbClr val="000000"/>
                </a:solidFill>
                <a:latin typeface="Calibri" panose="020F0502020204030204" pitchFamily="34" charset="0"/>
                <a:ea typeface="Calibri" panose="020F0502020204030204" pitchFamily="34" charset="0"/>
              </a:rPr>
              <a:t>Optimising</a:t>
            </a:r>
            <a:r>
              <a:rPr lang="en-US" sz="900" b="1" dirty="0">
                <a:solidFill>
                  <a:srgbClr val="000000"/>
                </a:solidFill>
                <a:latin typeface="Calibri" panose="020F0502020204030204" pitchFamily="34" charset="0"/>
                <a:ea typeface="Calibri" panose="020F0502020204030204" pitchFamily="34" charset="0"/>
              </a:rPr>
              <a:t> training/Altitude and Seasonal Training/Warming-up/Cooling Down/End of Topic Test – Principles of Training/Exam-style questions</a:t>
            </a:r>
          </a:p>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a:t>
            </a:r>
          </a:p>
        </p:txBody>
      </p:sp>
      <p:sp>
        <p:nvSpPr>
          <p:cNvPr id="14" name="Textbox 33">
            <a:extLst>
              <a:ext uri="{FF2B5EF4-FFF2-40B4-BE49-F238E27FC236}">
                <a16:creationId xmlns:a16="http://schemas.microsoft.com/office/drawing/2014/main" id="{5A1274F4-7A5B-4945-97BB-A27E057C4C42}"/>
              </a:ext>
            </a:extLst>
          </p:cNvPr>
          <p:cNvSpPr txBox="1">
            <a:spLocks/>
          </p:cNvSpPr>
          <p:nvPr/>
        </p:nvSpPr>
        <p:spPr>
          <a:xfrm>
            <a:off x="5044019" y="3234049"/>
            <a:ext cx="3529670" cy="728615"/>
          </a:xfrm>
          <a:prstGeom prst="rect">
            <a:avLst/>
          </a:prstGeom>
          <a:noFill/>
          <a:ln w="12700">
            <a:solidFill>
              <a:srgbClr val="000000"/>
            </a:solidFill>
            <a:prstDash val="solid"/>
          </a:ln>
        </p:spPr>
        <p:txBody>
          <a:bodyPr wrap="square" lIns="0" tIns="0" rIns="0" bIns="0" rtlCol="0">
            <a:noAutofit/>
          </a:bodyPr>
          <a:lstStyle/>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6: SENECA task –</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Complete the assignments on:</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The Cardiovascular System</a:t>
            </a:r>
          </a:p>
          <a:p>
            <a:pPr algn="ctr">
              <a:spcBef>
                <a:spcPts val="1043"/>
              </a:spcBef>
              <a:tabLst>
                <a:tab pos="188595" algn="l"/>
              </a:tabLst>
            </a:pPr>
            <a:endParaRPr lang="en-GB" sz="900" dirty="0">
              <a:latin typeface="Calibri" panose="020F0502020204030204" pitchFamily="34" charset="0"/>
              <a:ea typeface="Calibri" panose="020F0502020204030204" pitchFamily="34" charset="0"/>
            </a:endParaRPr>
          </a:p>
        </p:txBody>
      </p:sp>
      <p:sp>
        <p:nvSpPr>
          <p:cNvPr id="15" name="Textbox 33">
            <a:extLst>
              <a:ext uri="{FF2B5EF4-FFF2-40B4-BE49-F238E27FC236}">
                <a16:creationId xmlns:a16="http://schemas.microsoft.com/office/drawing/2014/main" id="{A52F0DFD-EFB1-4088-BA71-8F77E80FA754}"/>
              </a:ext>
            </a:extLst>
          </p:cNvPr>
          <p:cNvSpPr txBox="1">
            <a:spLocks/>
          </p:cNvSpPr>
          <p:nvPr/>
        </p:nvSpPr>
        <p:spPr>
          <a:xfrm>
            <a:off x="1309824" y="3775628"/>
            <a:ext cx="3552159" cy="1049250"/>
          </a:xfrm>
          <a:prstGeom prst="rect">
            <a:avLst/>
          </a:prstGeom>
          <a:noFill/>
          <a:ln w="12700">
            <a:solidFill>
              <a:srgbClr val="000000"/>
            </a:solidFill>
            <a:prstDash val="solid"/>
          </a:ln>
        </p:spPr>
        <p:txBody>
          <a:bodyPr wrap="square" lIns="0" tIns="0" rIns="0" bIns="0" rtlCol="0">
            <a:noAutofit/>
          </a:bodyPr>
          <a:lstStyle/>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3: SENECA task –</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 Complete the assignments on:</a:t>
            </a:r>
          </a:p>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Short term effects of exercise</a:t>
            </a:r>
          </a:p>
        </p:txBody>
      </p:sp>
      <p:sp>
        <p:nvSpPr>
          <p:cNvPr id="3" name="Textbox 33">
            <a:extLst>
              <a:ext uri="{FF2B5EF4-FFF2-40B4-BE49-F238E27FC236}">
                <a16:creationId xmlns:a16="http://schemas.microsoft.com/office/drawing/2014/main" id="{359000C3-6490-EA26-0D16-D1A4A5B7006A}"/>
              </a:ext>
            </a:extLst>
          </p:cNvPr>
          <p:cNvSpPr txBox="1">
            <a:spLocks/>
          </p:cNvSpPr>
          <p:nvPr/>
        </p:nvSpPr>
        <p:spPr>
          <a:xfrm>
            <a:off x="5044019" y="4096264"/>
            <a:ext cx="3529670" cy="728615"/>
          </a:xfrm>
          <a:prstGeom prst="rect">
            <a:avLst/>
          </a:prstGeom>
          <a:noFill/>
          <a:ln w="12700">
            <a:solidFill>
              <a:srgbClr val="000000"/>
            </a:solidFill>
            <a:prstDash val="solid"/>
          </a:ln>
        </p:spPr>
        <p:txBody>
          <a:bodyPr wrap="square" lIns="0" tIns="0" rIns="0" bIns="0" rtlCol="0">
            <a:noAutofit/>
          </a:bodyPr>
          <a:lstStyle/>
          <a:p>
            <a:pPr algn="ctr">
              <a:spcBef>
                <a:spcPts val="1043"/>
              </a:spcBef>
              <a:tabLst>
                <a:tab pos="188595" algn="l"/>
              </a:tabLst>
            </a:pPr>
            <a:r>
              <a:rPr lang="en-US" sz="900" b="1" dirty="0">
                <a:solidFill>
                  <a:srgbClr val="000000"/>
                </a:solidFill>
                <a:latin typeface="Calibri" panose="020F0502020204030204" pitchFamily="34" charset="0"/>
                <a:ea typeface="Calibri" panose="020F0502020204030204" pitchFamily="34" charset="0"/>
              </a:rPr>
              <a:t>  Week 7: SENECA task – </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Complete the assignments on:</a:t>
            </a:r>
          </a:p>
          <a:p>
            <a:pPr algn="ctr">
              <a:spcBef>
                <a:spcPts val="1043"/>
              </a:spcBef>
              <a:tabLst>
                <a:tab pos="188595" algn="l"/>
              </a:tabLst>
              <a:defRPr/>
            </a:pPr>
            <a:r>
              <a:rPr lang="en-US" sz="900" b="1" dirty="0">
                <a:solidFill>
                  <a:srgbClr val="000000"/>
                </a:solidFill>
                <a:latin typeface="Calibri" panose="020F0502020204030204" pitchFamily="34" charset="0"/>
                <a:ea typeface="Calibri" panose="020F0502020204030204" pitchFamily="34" charset="0"/>
              </a:rPr>
              <a:t>The Respiratory System</a:t>
            </a:r>
          </a:p>
          <a:p>
            <a:pPr algn="ctr">
              <a:spcBef>
                <a:spcPts val="1043"/>
              </a:spcBef>
              <a:tabLst>
                <a:tab pos="188595" algn="l"/>
              </a:tabLst>
            </a:pPr>
            <a:endParaRPr lang="en-US" sz="900" b="1" dirty="0">
              <a:solidFill>
                <a:srgbClr val="000000"/>
              </a:solidFill>
              <a:latin typeface="Calibri" panose="020F0502020204030204" pitchFamily="34" charset="0"/>
              <a:ea typeface="Calibri" panose="020F0502020204030204" pitchFamily="34" charset="0"/>
            </a:endParaRPr>
          </a:p>
          <a:p>
            <a:pPr lvl="1">
              <a:spcBef>
                <a:spcPts val="1043"/>
              </a:spcBef>
              <a:tabLst>
                <a:tab pos="188595" algn="l"/>
              </a:tabLst>
            </a:pPr>
            <a:endParaRPr lang="en-GB" sz="9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3757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8F5B79-AABC-46AA-A62F-6461945E1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3" y="1384949"/>
            <a:ext cx="9745435" cy="1028844"/>
          </a:xfrm>
          <a:prstGeom prst="rect">
            <a:avLst/>
          </a:prstGeom>
        </p:spPr>
      </p:pic>
      <p:pic>
        <p:nvPicPr>
          <p:cNvPr id="5" name="Picture 4">
            <a:extLst>
              <a:ext uri="{FF2B5EF4-FFF2-40B4-BE49-F238E27FC236}">
                <a16:creationId xmlns:a16="http://schemas.microsoft.com/office/drawing/2014/main" id="{76B3636B-1009-4B88-B15F-0A3B4838F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82" y="698949"/>
            <a:ext cx="9764488" cy="619211"/>
          </a:xfrm>
          <a:prstGeom prst="rect">
            <a:avLst/>
          </a:prstGeom>
        </p:spPr>
      </p:pic>
      <p:pic>
        <p:nvPicPr>
          <p:cNvPr id="7" name="Picture 6">
            <a:extLst>
              <a:ext uri="{FF2B5EF4-FFF2-40B4-BE49-F238E27FC236}">
                <a16:creationId xmlns:a16="http://schemas.microsoft.com/office/drawing/2014/main" id="{923C8A26-77C3-4E4C-8CB3-A1AFEC4C82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32" y="2480584"/>
            <a:ext cx="9745435" cy="4134427"/>
          </a:xfrm>
          <a:prstGeom prst="rect">
            <a:avLst/>
          </a:prstGeom>
        </p:spPr>
      </p:pic>
      <p:pic>
        <p:nvPicPr>
          <p:cNvPr id="8" name="Picture 7" descr="A black text on a white background&#10;&#10;Description automatically generated">
            <a:extLst>
              <a:ext uri="{FF2B5EF4-FFF2-40B4-BE49-F238E27FC236}">
                <a16:creationId xmlns:a16="http://schemas.microsoft.com/office/drawing/2014/main" id="{2455D11E-61E1-46D3-85CB-352AA22BE7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56580" y="112685"/>
            <a:ext cx="2288857" cy="545636"/>
          </a:xfrm>
          <a:prstGeom prst="rect">
            <a:avLst/>
          </a:prstGeom>
        </p:spPr>
      </p:pic>
    </p:spTree>
    <p:extLst>
      <p:ext uri="{BB962C8B-B14F-4D97-AF65-F5344CB8AC3E}">
        <p14:creationId xmlns:p14="http://schemas.microsoft.com/office/powerpoint/2010/main" val="2525961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46279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a:t>
            </a:r>
          </a:p>
          <a:p>
            <a:pPr>
              <a:spcBef>
                <a:spcPts val="1390"/>
              </a:spcBef>
              <a:buNone/>
              <a:tabLst>
                <a:tab pos="251460" algn="l"/>
              </a:tabLst>
            </a:pPr>
            <a:r>
              <a:rPr lang="en-US" sz="1200" dirty="0">
                <a:solidFill>
                  <a:srgbClr val="000000"/>
                </a:solidFill>
                <a:latin typeface="Calibri" panose="020F0502020204030204" pitchFamily="34" charset="0"/>
                <a:ea typeface="Calibri" panose="020F0502020204030204" pitchFamily="34" charset="0"/>
              </a:rPr>
              <a:t>Choose a book to read. This could be a story, facts-based book on a topic you find interesting.</a:t>
            </a:r>
            <a:endParaRPr lang="en-GB" sz="1200" dirty="0">
              <a:latin typeface="Calibri" panose="020F0502020204030204" pitchFamily="34" charset="0"/>
              <a:ea typeface="Calibri" panose="020F0502020204030204" pitchFamily="34" charset="0"/>
            </a:endParaRPr>
          </a:p>
          <a:p>
            <a:pPr>
              <a:spcBef>
                <a:spcPts val="1390"/>
              </a:spcBef>
              <a:buNone/>
              <a:tabLst>
                <a:tab pos="251460" algn="l"/>
              </a:tabLst>
            </a:pPr>
            <a:r>
              <a:rPr lang="en-US" sz="1200" dirty="0">
                <a:solidFill>
                  <a:srgbClr val="000000"/>
                </a:solidFill>
                <a:latin typeface="Calibri" panose="020F0502020204030204" pitchFamily="34" charset="0"/>
                <a:ea typeface="Calibri" panose="020F0502020204030204" pitchFamily="34" charset="0"/>
              </a:rPr>
              <a:t>This can be a book at home, or one from the school/ local library </a:t>
            </a:r>
            <a:endParaRPr lang="en-GB" sz="1200" dirty="0">
              <a:latin typeface="Calibri" panose="020F0502020204030204" pitchFamily="34" charset="0"/>
              <a:ea typeface="Calibri" panose="020F0502020204030204" pitchFamily="34" charset="0"/>
            </a:endParaRPr>
          </a:p>
          <a:p>
            <a:pPr>
              <a:spcBef>
                <a:spcPts val="1390"/>
              </a:spcBef>
              <a:tabLst>
                <a:tab pos="251460" algn="l"/>
              </a:tabLst>
            </a:pPr>
            <a:r>
              <a:rPr lang="en-US" sz="1200" dirty="0">
                <a:solidFill>
                  <a:srgbClr val="000000"/>
                </a:solidFill>
                <a:latin typeface="Calibri" panose="020F0502020204030204" pitchFamily="34" charset="0"/>
                <a:ea typeface="Calibri" panose="020F0502020204030204" pitchFamily="34" charset="0"/>
              </a:rPr>
              <a:t>Read 10 pages. We will discuss what you have read in class</a:t>
            </a:r>
            <a:endParaRPr lang="en-GB" sz="1200" dirty="0">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err="1">
                <a:solidFill>
                  <a:schemeClr val="bg1"/>
                </a:solidFill>
              </a:rPr>
              <a:t>CoPE</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pPr algn="ct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endParaRPr lang="en-US" sz="1200" b="1" dirty="0">
              <a:solidFill>
                <a:srgbClr val="000000"/>
              </a:solidFill>
              <a:latin typeface="Calibri" panose="020F0502020204030204" pitchFamily="34" charset="0"/>
              <a:ea typeface="Calibri" panose="020F0502020204030204" pitchFamily="34" charset="0"/>
            </a:endParaRP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38008" y="782851"/>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sz="1200" dirty="0">
                <a:solidFill>
                  <a:srgbClr val="000000"/>
                </a:solidFill>
                <a:latin typeface="Calibri" panose="020F0502020204030204" pitchFamily="34" charset="0"/>
                <a:ea typeface="Calibri" panose="020F0502020204030204" pitchFamily="34" charset="0"/>
              </a:rPr>
              <a:t>Phonics – Comprehension – Prediction – Inference – Context – Theme – Conflict – Plot – </a:t>
            </a:r>
            <a:r>
              <a:rPr lang="en-US" sz="1200" dirty="0">
                <a:latin typeface="Calibri" panose="020F0502020204030204" pitchFamily="34" charset="0"/>
                <a:ea typeface="Calibri" panose="020F0502020204030204" pitchFamily="34" charset="0"/>
              </a:rPr>
              <a:t>Protagonist – Point of view - </a:t>
            </a:r>
            <a:endParaRPr lang="en-GB" sz="12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238694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a:t>
            </a: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Continue with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Read the next 10 pages of your book.</a:t>
            </a:r>
            <a:endParaRPr lang="en-GB" sz="1200" dirty="0">
              <a:latin typeface="Calibri" panose="020F0502020204030204" pitchFamily="34" charset="0"/>
              <a:ea typeface="Calibri" panose="020F0502020204030204" pitchFamily="34" charset="0"/>
            </a:endParaRPr>
          </a:p>
          <a:p>
            <a:pPr>
              <a:spcBef>
                <a:spcPts val="1390"/>
              </a:spcBef>
              <a:buNone/>
              <a:tabLst>
                <a:tab pos="255270" algn="l"/>
              </a:tabLst>
            </a:pPr>
            <a:r>
              <a:rPr lang="en-US" sz="1200" dirty="0">
                <a:solidFill>
                  <a:srgbClr val="000000"/>
                </a:solidFill>
                <a:latin typeface="Calibri" panose="020F0502020204030204" pitchFamily="34" charset="0"/>
                <a:ea typeface="Calibri" panose="020F0502020204030204" pitchFamily="34" charset="0"/>
              </a:rPr>
              <a:t>You will be giving an update on what is happening to your partner/ class</a:t>
            </a:r>
            <a:endParaRPr lang="en-GB" sz="1200" dirty="0">
              <a:latin typeface="Calibri" panose="020F0502020204030204" pitchFamily="34" charset="0"/>
              <a:ea typeface="Calibri" panose="020F0502020204030204" pitchFamily="34" charset="0"/>
            </a:endParaRP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3991036"/>
            <a:ext cx="4599861" cy="195256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a:t>
            </a:r>
          </a:p>
          <a:p>
            <a:pPr>
              <a:lnSpc>
                <a:spcPts val="1680"/>
              </a:lnSpc>
              <a:buNone/>
            </a:pPr>
            <a:r>
              <a:rPr lang="en-US" sz="1200" dirty="0">
                <a:latin typeface="Calibri" panose="020F0502020204030204" pitchFamily="34" charset="0"/>
                <a:ea typeface="Calibri" panose="020F0502020204030204" pitchFamily="34" charset="0"/>
              </a:rPr>
              <a:t>Prepare a 5-minute verbal presentation. </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latin typeface="Calibri" panose="020F0502020204030204" pitchFamily="34" charset="0"/>
                <a:ea typeface="Calibri" panose="020F0502020204030204" pitchFamily="34" charset="0"/>
              </a:rPr>
              <a:t>The presentation is on the book you have read. </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latin typeface="Calibri" panose="020F0502020204030204" pitchFamily="34" charset="0"/>
                <a:ea typeface="Calibri" panose="020F0502020204030204" pitchFamily="34" charset="0"/>
              </a:rPr>
              <a:t>The presentation should include:</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latin typeface="Calibri" panose="020F0502020204030204" pitchFamily="34" charset="0"/>
                <a:ea typeface="Calibri" panose="020F0502020204030204" pitchFamily="34" charset="0"/>
              </a:rPr>
              <a:t> </a:t>
            </a:r>
            <a:r>
              <a:rPr lang="en-US" sz="1200" dirty="0">
                <a:solidFill>
                  <a:srgbClr val="000000"/>
                </a:solidFill>
                <a:latin typeface="Calibri" panose="020F0502020204030204" pitchFamily="34" charset="0"/>
                <a:ea typeface="Calibri" panose="020F0502020204030204" pitchFamily="34" charset="0"/>
              </a:rPr>
              <a:t>What you enjoyed about the book.</a:t>
            </a:r>
            <a:endParaRPr lang="en-GB" sz="1200" dirty="0">
              <a:latin typeface="Calibri" panose="020F0502020204030204" pitchFamily="34" charset="0"/>
              <a:ea typeface="Calibri" panose="020F0502020204030204" pitchFamily="34" charset="0"/>
            </a:endParaRPr>
          </a:p>
          <a:p>
            <a:pPr lvl="0">
              <a:lnSpc>
                <a:spcPts val="1680"/>
              </a:lnSpc>
              <a:buSzPts val="1400"/>
            </a:pPr>
            <a:r>
              <a:rPr lang="en-US" sz="1200" dirty="0">
                <a:solidFill>
                  <a:srgbClr val="000000"/>
                </a:solidFill>
                <a:latin typeface="Calibri" panose="020F0502020204030204" pitchFamily="34" charset="0"/>
                <a:ea typeface="Calibri" panose="020F0502020204030204" pitchFamily="34" charset="0"/>
              </a:rPr>
              <a:t>What you didn’t enjoy.</a:t>
            </a:r>
            <a:endParaRPr lang="en-GB" sz="1200" dirty="0">
              <a:latin typeface="Calibri" panose="020F0502020204030204" pitchFamily="34" charset="0"/>
              <a:ea typeface="Calibri" panose="020F0502020204030204" pitchFamily="34" charset="0"/>
            </a:endParaRPr>
          </a:p>
          <a:p>
            <a:pPr>
              <a:lnSpc>
                <a:spcPts val="1680"/>
              </a:lnSpc>
              <a:buNone/>
            </a:pPr>
            <a:r>
              <a:rPr lang="en-US" sz="1200" dirty="0">
                <a:solidFill>
                  <a:srgbClr val="000000"/>
                </a:solidFill>
                <a:latin typeface="Calibri" panose="020F0502020204030204" pitchFamily="34" charset="0"/>
                <a:ea typeface="Calibri" panose="020F0502020204030204" pitchFamily="34" charset="0"/>
              </a:rPr>
              <a:t>If there was another book to be written what do you think would happen in the story</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69550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299019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&amp; 2: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Drama</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a:t>
            </a:r>
            <a:r>
              <a:rPr lang="en-US" sz="1200" b="1" i="1" dirty="0">
                <a:solidFill>
                  <a:srgbClr val="000000"/>
                </a:solidFill>
                <a:latin typeface="Calibri" panose="020F0502020204030204" pitchFamily="34" charset="0"/>
                <a:ea typeface="Calibri" panose="020F0502020204030204" pitchFamily="34" charset="0"/>
              </a:rPr>
              <a:t>Context- different households, set design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Read pages 51, 52 and 53 of the AQA GCSE Drama workbook then complete task 2 on paper. Then read page 55 and complete task 4. </a:t>
            </a:r>
            <a:r>
              <a:rPr lang="en-US" sz="1200" dirty="0">
                <a:solidFill>
                  <a:srgbClr val="000000"/>
                </a:solidFill>
                <a:latin typeface="Calibri" panose="020F0502020204030204" pitchFamily="34" charset="0"/>
                <a:ea typeface="Calibri" panose="020F0502020204030204" pitchFamily="34" charset="0"/>
              </a:rPr>
              <a:t>Bring this in next week and stick it in your exercise book. You will receive 5 praise points.</a:t>
            </a:r>
          </a:p>
          <a:p>
            <a:pPr>
              <a:spcBef>
                <a:spcPts val="1390"/>
              </a:spcBef>
              <a:tabLst>
                <a:tab pos="251460" algn="l"/>
              </a:tabLst>
            </a:pPr>
            <a:endParaRPr lang="en-US" sz="1200" b="1" i="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r>
              <a:rPr lang="en-US" sz="1200" b="1" i="1" dirty="0">
                <a:solidFill>
                  <a:srgbClr val="000000"/>
                </a:solidFill>
                <a:latin typeface="Calibri" panose="020F0502020204030204" pitchFamily="34" charset="0"/>
                <a:ea typeface="Calibri" panose="020F0502020204030204" pitchFamily="34" charset="0"/>
              </a:rPr>
              <a:t>Context- set design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On paper, complete tasks 16, 17 &amp; 18 on pages 67 and 68 of the AQA GCSE Drama workbook. </a:t>
            </a:r>
            <a:r>
              <a:rPr lang="en-US" sz="1200" dirty="0">
                <a:solidFill>
                  <a:srgbClr val="000000"/>
                </a:solidFill>
                <a:latin typeface="Calibri" panose="020F0502020204030204" pitchFamily="34" charset="0"/>
                <a:ea typeface="Calibri" panose="020F0502020204030204" pitchFamily="34" charset="0"/>
              </a:rPr>
              <a:t>Bring this in next week and stick it in your exercise book. You will receive 5 praise points.</a:t>
            </a:r>
            <a:r>
              <a:rPr lang="en-US" sz="1200" b="1" i="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r>
              <a:rPr lang="en-US" sz="1200" b="1" i="1" dirty="0">
                <a:solidFill>
                  <a:srgbClr val="000000"/>
                </a:solidFill>
                <a:latin typeface="Calibri" panose="020F0502020204030204" pitchFamily="34" charset="0"/>
                <a:ea typeface="Calibri" panose="020F0502020204030204" pitchFamily="34" charset="0"/>
              </a:rPr>
              <a:t>Context- costume design</a:t>
            </a:r>
          </a:p>
          <a:p>
            <a:pPr>
              <a:spcBef>
                <a:spcPts val="1390"/>
              </a:spcBef>
              <a:tabLst>
                <a:tab pos="251460" algn="l"/>
              </a:tabLst>
            </a:pPr>
            <a:r>
              <a:rPr lang="en-US" sz="1200" b="1" i="1" dirty="0">
                <a:solidFill>
                  <a:srgbClr val="000000"/>
                </a:solidFill>
                <a:latin typeface="Calibri" panose="020F0502020204030204" pitchFamily="34" charset="0"/>
                <a:ea typeface="Calibri" panose="020F0502020204030204" pitchFamily="34" charset="0"/>
              </a:rPr>
              <a:t>Read page 54 </a:t>
            </a:r>
            <a:r>
              <a:rPr lang="en-US" sz="1200" b="1" dirty="0">
                <a:solidFill>
                  <a:srgbClr val="000000"/>
                </a:solidFill>
                <a:latin typeface="Calibri" panose="020F0502020204030204" pitchFamily="34" charset="0"/>
                <a:ea typeface="Calibri" panose="020F0502020204030204" pitchFamily="34" charset="0"/>
              </a:rPr>
              <a:t>of the AQA GCSE Drama workbook and complete task 3 on paper. Then read page 56 and complete task 5. </a:t>
            </a:r>
            <a:r>
              <a:rPr lang="en-US" sz="1200" dirty="0">
                <a:solidFill>
                  <a:srgbClr val="000000"/>
                </a:solidFill>
                <a:latin typeface="Calibri" panose="020F0502020204030204" pitchFamily="34" charset="0"/>
                <a:ea typeface="Calibri" panose="020F0502020204030204" pitchFamily="34" charset="0"/>
              </a:rPr>
              <a:t>Bring this in next week and stick it in your exercise book. You will receive 5 praise points.</a:t>
            </a:r>
            <a:r>
              <a:rPr lang="en-US" sz="1200" b="1" i="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Week 6: </a:t>
            </a:r>
            <a:r>
              <a:rPr lang="en-US" sz="1200" b="1" i="1" dirty="0">
                <a:solidFill>
                  <a:srgbClr val="000000"/>
                </a:solidFill>
                <a:latin typeface="Calibri" panose="020F0502020204030204" pitchFamily="34" charset="0"/>
                <a:ea typeface="Calibri" panose="020F0502020204030204" pitchFamily="34" charset="0"/>
              </a:rPr>
              <a:t>Context-lighting design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Read pages 70 &amp; 71 of the AQA GCSE Drama workbook and then complete task 21 on paper. </a:t>
            </a:r>
            <a:r>
              <a:rPr lang="en-US" sz="1200" dirty="0">
                <a:solidFill>
                  <a:srgbClr val="000000"/>
                </a:solidFill>
                <a:latin typeface="Calibri" panose="020F0502020204030204" pitchFamily="34" charset="0"/>
                <a:ea typeface="Calibri" panose="020F0502020204030204" pitchFamily="34" charset="0"/>
              </a:rPr>
              <a:t>Bring this in next week and stick it in your exercise book. You will receive 5 praise points.</a:t>
            </a:r>
            <a:r>
              <a:rPr lang="en-US" sz="1200" b="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a:t>
            </a:r>
            <a:r>
              <a:rPr lang="en-US" sz="1200" b="1" i="1" dirty="0">
                <a:solidFill>
                  <a:srgbClr val="000000"/>
                </a:solidFill>
                <a:latin typeface="Calibri" panose="020F0502020204030204" pitchFamily="34" charset="0"/>
                <a:ea typeface="Calibri" panose="020F0502020204030204" pitchFamily="34" charset="0"/>
              </a:rPr>
              <a:t>Context-sound design</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Read page 72 of the AQA GCSE Drama workbook and then complete task 23 on paper. </a:t>
            </a:r>
            <a:r>
              <a:rPr lang="en-US" sz="1200" dirty="0">
                <a:solidFill>
                  <a:srgbClr val="000000"/>
                </a:solidFill>
                <a:latin typeface="Calibri" panose="020F0502020204030204" pitchFamily="34" charset="0"/>
                <a:ea typeface="Calibri" panose="020F0502020204030204" pitchFamily="34" charset="0"/>
              </a:rPr>
              <a:t>Bring this in next week and stick it in your exercise book. You will receive 5 praise points.</a:t>
            </a:r>
            <a:r>
              <a:rPr lang="en-US" sz="1200" b="1" i="1" dirty="0">
                <a:solidFill>
                  <a:srgbClr val="000000"/>
                </a:solidFill>
                <a:latin typeface="Calibri" panose="020F0502020204030204" pitchFamily="34" charset="0"/>
                <a:ea typeface="Calibri" panose="020F0502020204030204" pitchFamily="34" charset="0"/>
              </a:rPr>
              <a:t> </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Context, set design, costume design, lighting design</a:t>
            </a:r>
            <a:r>
              <a:rPr lang="en-US" sz="1200" b="1">
                <a:solidFill>
                  <a:srgbClr val="000000"/>
                </a:solidFill>
                <a:latin typeface="Calibri" panose="020F0502020204030204" pitchFamily="34" charset="0"/>
                <a:ea typeface="Calibri" panose="020F0502020204030204" pitchFamily="34" charset="0"/>
              </a:rPr>
              <a:t>, sound design.</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02219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r>
              <a:rPr lang="en-US" sz="1200" dirty="0">
                <a:solidFill>
                  <a:srgbClr val="444444"/>
                </a:solidFill>
                <a:latin typeface="Calibri" pitchFamily="34" charset="0"/>
                <a:ea typeface="Calibri" pitchFamily="34" charset="-122"/>
                <a:cs typeface="Calibri" pitchFamily="34" charset="-120"/>
              </a:rPr>
              <a:t>Week 1 </a:t>
            </a:r>
            <a:r>
              <a:rPr lang="en-US" sz="1200" b="1" dirty="0">
                <a:solidFill>
                  <a:srgbClr val="444444"/>
                </a:solidFill>
                <a:latin typeface="Calibri" pitchFamily="34" charset="0"/>
                <a:ea typeface="Calibri" pitchFamily="34" charset="-122"/>
                <a:cs typeface="Calibri" pitchFamily="34" charset="-120"/>
              </a:rPr>
              <a:t>–Section 1.1.1 Hospitality providers</a:t>
            </a:r>
          </a:p>
          <a:p>
            <a:r>
              <a:rPr lang="en-US" sz="1200" b="1" dirty="0">
                <a:solidFill>
                  <a:srgbClr val="444444"/>
                </a:solidFill>
                <a:latin typeface="Calibri" pitchFamily="34" charset="0"/>
                <a:ea typeface="Calibri" pitchFamily="34" charset="-122"/>
                <a:cs typeface="Calibri" pitchFamily="34" charset="-120"/>
              </a:rPr>
              <a:t>Compare 15 hospitality providers – this can be done in a table or as a written report. What are their main features?  The providers can be commercial or non-commercial.</a:t>
            </a:r>
          </a:p>
          <a:p>
            <a:r>
              <a:rPr lang="en-US" sz="1200" b="1" dirty="0">
                <a:solidFill>
                  <a:srgbClr val="444444"/>
                </a:solidFill>
                <a:latin typeface="Calibri" pitchFamily="34" charset="0"/>
                <a:ea typeface="Calibri" pitchFamily="34" charset="-122"/>
                <a:cs typeface="Calibri" pitchFamily="34" charset="-120"/>
              </a:rPr>
              <a:t>Stretch – for extra points – research an international provider – 10 bullet points  </a:t>
            </a:r>
          </a:p>
          <a:p>
            <a:r>
              <a:rPr lang="en-US" sz="1200" b="1" dirty="0">
                <a:solidFill>
                  <a:srgbClr val="444444"/>
                </a:solidFill>
                <a:latin typeface="Calibri" pitchFamily="34" charset="0"/>
                <a:ea typeface="Calibri" pitchFamily="34" charset="-122"/>
                <a:cs typeface="Calibri" pitchFamily="34" charset="-120"/>
              </a:rPr>
              <a:t>Hand the work in on Teams</a:t>
            </a:r>
            <a:endParaRPr lang="en-US" sz="1400" dirty="0"/>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Hospitality and Catering</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  Section 1.1.1 Hospitality Providers</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Produce a poster to show the different restaurant rating systems used in the UK.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Work to be handed in on Teams</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0" y="3509266"/>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r>
              <a:rPr lang="en-US" sz="1200" b="1" dirty="0">
                <a:solidFill>
                  <a:srgbClr val="444444"/>
                </a:solidFill>
                <a:latin typeface="Calibri" pitchFamily="34" charset="0"/>
                <a:ea typeface="Calibri" pitchFamily="34" charset="-122"/>
                <a:cs typeface="Calibri" pitchFamily="34" charset="-120"/>
              </a:rPr>
              <a:t> 1.1.2 Employment roles</a:t>
            </a:r>
          </a:p>
          <a:p>
            <a:endParaRPr lang="en-US" sz="1200" b="1" dirty="0">
              <a:solidFill>
                <a:srgbClr val="444444"/>
              </a:solidFill>
              <a:latin typeface="Calibri" pitchFamily="34" charset="0"/>
              <a:ea typeface="Calibri" pitchFamily="34" charset="-122"/>
              <a:cs typeface="Calibri" pitchFamily="34" charset="-120"/>
            </a:endParaRPr>
          </a:p>
          <a:p>
            <a:r>
              <a:rPr lang="en-US" sz="1200" b="1" dirty="0">
                <a:solidFill>
                  <a:srgbClr val="444444"/>
                </a:solidFill>
                <a:latin typeface="Calibri" pitchFamily="34" charset="0"/>
                <a:ea typeface="Calibri" pitchFamily="34" charset="-122"/>
                <a:cs typeface="Calibri" pitchFamily="34" charset="-120"/>
              </a:rPr>
              <a:t>Create a careers booklet – for a Kitchen Brigade</a:t>
            </a:r>
          </a:p>
          <a:p>
            <a:r>
              <a:rPr lang="en-US" sz="1200" b="1" dirty="0">
                <a:solidFill>
                  <a:srgbClr val="444444"/>
                </a:solidFill>
                <a:latin typeface="Calibri" pitchFamily="34" charset="0"/>
                <a:ea typeface="Calibri" pitchFamily="34" charset="-122"/>
                <a:cs typeface="Calibri" pitchFamily="34" charset="-120"/>
              </a:rPr>
              <a:t>Describe their responsibilities</a:t>
            </a:r>
          </a:p>
          <a:p>
            <a:endParaRPr lang="en-US" sz="1200" b="1" dirty="0">
              <a:solidFill>
                <a:srgbClr val="444444"/>
              </a:solidFill>
              <a:latin typeface="Calibri" pitchFamily="34" charset="0"/>
              <a:ea typeface="Calibri" pitchFamily="34" charset="-122"/>
              <a:cs typeface="Calibri" pitchFamily="34" charset="-120"/>
            </a:endParaRPr>
          </a:p>
          <a:p>
            <a:r>
              <a:rPr lang="en-US" sz="1200" b="1" dirty="0">
                <a:solidFill>
                  <a:srgbClr val="444444"/>
                </a:solidFill>
                <a:latin typeface="Calibri" pitchFamily="34" charset="0"/>
                <a:ea typeface="Calibri" pitchFamily="34" charset="-122"/>
                <a:cs typeface="Calibri" pitchFamily="34" charset="-120"/>
              </a:rPr>
              <a:t>Work to be handed in on Teams </a:t>
            </a:r>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930098"/>
            <a:ext cx="4736212" cy="1281627"/>
          </a:xfrm>
          <a:prstGeom prst="rect">
            <a:avLst/>
          </a:prstGeom>
          <a:noFill/>
          <a:ln w="12700">
            <a:solidFill>
              <a:srgbClr val="000000"/>
            </a:solidFill>
            <a:prstDash val="solid"/>
          </a:ln>
        </p:spPr>
        <p:txBody>
          <a:bodyPr wrap="square" lIns="0" tIns="0" rIns="0" bIns="0" rtlCol="0">
            <a:noAutofit/>
          </a:bodyPr>
          <a:lstStyle/>
          <a:p>
            <a:r>
              <a:rPr lang="en-GB" sz="1200" b="1" dirty="0">
                <a:solidFill>
                  <a:srgbClr val="000000"/>
                </a:solidFill>
                <a:latin typeface="Calibri" panose="020F0502020204030204" pitchFamily="34" charset="0"/>
                <a:ea typeface="Calibri" panose="020F0502020204030204" pitchFamily="34" charset="0"/>
              </a:rPr>
              <a:t>Week 4: Write a report about personal attributes that are sought after by employers in hospitality. Give examples of job roles and personal attitudes that are important for each.</a:t>
            </a:r>
          </a:p>
          <a:p>
            <a:endParaRPr lang="en-GB" sz="1200" b="1" dirty="0">
              <a:solidFill>
                <a:srgbClr val="000000"/>
              </a:solidFill>
              <a:latin typeface="Calibri" panose="020F0502020204030204" pitchFamily="34" charset="0"/>
              <a:ea typeface="Calibri" panose="020F0502020204030204" pitchFamily="34" charset="0"/>
            </a:endParaRPr>
          </a:p>
          <a:p>
            <a:r>
              <a:rPr lang="en-GB" sz="1200" b="1" dirty="0">
                <a:solidFill>
                  <a:srgbClr val="000000"/>
                </a:solidFill>
                <a:latin typeface="Calibri" panose="020F0502020204030204" pitchFamily="34" charset="0"/>
                <a:ea typeface="Calibri" panose="020F0502020204030204" pitchFamily="34" charset="0"/>
              </a:rPr>
              <a:t>Work to be handed in on Teams.</a:t>
            </a: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Produce an information leaflet about different types of contracts and working hours in hospitality. Give the advantages and disadvantages of each.</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Include information about split shifts and pro rata pay.   </a:t>
            </a:r>
          </a:p>
          <a:p>
            <a:r>
              <a:rPr lang="en-US" sz="1200" b="1" dirty="0">
                <a:solidFill>
                  <a:srgbClr val="000000"/>
                </a:solidFill>
                <a:latin typeface="Calibri" panose="020F0502020204030204" pitchFamily="34" charset="0"/>
                <a:ea typeface="Calibri" panose="020F0502020204030204" pitchFamily="34" charset="0"/>
              </a:rPr>
              <a:t>  </a:t>
            </a:r>
          </a:p>
          <a:p>
            <a:r>
              <a:rPr lang="en-US" sz="1200" b="1" dirty="0">
                <a:solidFill>
                  <a:srgbClr val="000000"/>
                </a:solidFill>
                <a:latin typeface="Calibri" panose="020F0502020204030204" pitchFamily="34" charset="0"/>
                <a:ea typeface="Calibri" panose="020F0502020204030204" pitchFamily="34" charset="0"/>
              </a:rPr>
              <a:t>Work to be handed in on Teams</a:t>
            </a: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0" y="6330295"/>
            <a:ext cx="9593781" cy="461665"/>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a:t>
            </a:r>
            <a:r>
              <a:rPr lang="en-US" sz="1600" b="1" dirty="0">
                <a:solidFill>
                  <a:srgbClr val="000000"/>
                </a:solidFill>
                <a:latin typeface="Calibri" panose="020F0502020204030204" pitchFamily="34" charset="0"/>
                <a:ea typeface="Calibri" panose="020F0502020204030204" pitchFamily="34" charset="0"/>
              </a:rPr>
              <a:t>Vocabulary: B&amp;B, Airbnb, Table service, Personal attributes, fixed cost, competitive advantage, VAT</a:t>
            </a: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a:t>
            </a:r>
          </a:p>
          <a:p>
            <a:r>
              <a:rPr lang="en-US" sz="1200" b="1" dirty="0">
                <a:solidFill>
                  <a:srgbClr val="000000"/>
                </a:solidFill>
                <a:latin typeface="Calibri" panose="020F0502020204030204" pitchFamily="34" charset="0"/>
                <a:ea typeface="Calibri" panose="020F0502020204030204" pitchFamily="34" charset="0"/>
              </a:rPr>
              <a:t>Environmental impacts</a:t>
            </a:r>
          </a:p>
          <a:p>
            <a:r>
              <a:rPr lang="en-US" sz="1200" b="1" dirty="0">
                <a:solidFill>
                  <a:srgbClr val="000000"/>
                </a:solidFill>
                <a:latin typeface="Calibri" panose="020F0502020204030204" pitchFamily="34" charset="0"/>
                <a:ea typeface="Calibri" panose="020F0502020204030204" pitchFamily="34" charset="0"/>
              </a:rPr>
              <a:t>Produce  a poster with 10 key points to learn for revision of environmental factors and their impacts within the hospitality and catering industry.</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Work to be handed in on Teams</a:t>
            </a: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377209"/>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Technology in the hospitality and careering industry</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Produce an annotated think map about how technology is used in the hospitality and catering industry, give examples and advantages and disadvantages of each.</a:t>
            </a:r>
          </a:p>
          <a:p>
            <a:endParaRPr lang="en-US"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Work to be handed in on Teams</a:t>
            </a:r>
          </a:p>
          <a:p>
            <a:endParaRPr lang="en-US"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55001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Year 10 </a:t>
            </a:r>
            <a:r>
              <a:rPr lang="en-GB" sz="2400">
                <a:solidFill>
                  <a:schemeClr val="bg1"/>
                </a:solidFill>
              </a:rPr>
              <a:t>Music Term 1</a:t>
            </a:r>
            <a:endParaRPr lang="en-GB" sz="2400" dirty="0">
              <a:solidFill>
                <a:schemeClr val="bg1"/>
              </a:solidFill>
            </a:endParaRP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Note accuracy – try to match each note completely at pitch.</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Rhythm accuracy – try to make sure that each note duration is exactly correct.</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Scales – practice going through each of your scales to </a:t>
            </a:r>
            <a:r>
              <a:rPr lang="en-US" sz="1200" b="1" dirty="0" err="1">
                <a:solidFill>
                  <a:srgbClr val="000000"/>
                </a:solidFill>
                <a:latin typeface="Calibri" panose="020F0502020204030204" pitchFamily="34" charset="0"/>
                <a:ea typeface="Calibri" panose="020F0502020204030204" pitchFamily="34" charset="0"/>
              </a:rPr>
              <a:t>familiarise</a:t>
            </a:r>
            <a:r>
              <a:rPr lang="en-US" sz="1200" b="1" dirty="0">
                <a:solidFill>
                  <a:srgbClr val="000000"/>
                </a:solidFill>
                <a:latin typeface="Calibri" panose="020F0502020204030204" pitchFamily="34" charset="0"/>
                <a:ea typeface="Calibri" panose="020F0502020204030204" pitchFamily="34" charset="0"/>
              </a:rPr>
              <a:t> yourself with them.</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Expression – think about the feeling of your piece and how you want to express mood through your playing.  </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Pitch, Tempo, Rhythm, Scales, Note Value, Piano, Forte, Mezzo Piano, Mezo Forte</a:t>
            </a:r>
            <a:r>
              <a:rPr lang="en-US" sz="1200" b="1">
                <a:solidFill>
                  <a:srgbClr val="000000"/>
                </a:solidFill>
                <a:latin typeface="Calibri" panose="020F0502020204030204" pitchFamily="34" charset="0"/>
                <a:ea typeface="Calibri" panose="020F0502020204030204" pitchFamily="34" charset="0"/>
              </a:rPr>
              <a:t>, Diminuendo</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Tempo – practice a piece with a tempo change in it and make the difference as smooth as possible.</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Practice on your chosen instrument for fifteen minutes three times this week.</a:t>
            </a: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week’s rehearsal focus:  Push yourself – try a piece that is technically challenging to you.</a:t>
            </a: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11923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F09EC7FB-1871-4401-A0E1-DFA8104D6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34" y="927044"/>
            <a:ext cx="9633932" cy="5762934"/>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0767AA94-579A-4E00-AECD-1F86F91A7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6590" y="168022"/>
            <a:ext cx="2803207" cy="668250"/>
          </a:xfrm>
          <a:prstGeom prst="rect">
            <a:avLst/>
          </a:prstGeom>
        </p:spPr>
      </p:pic>
    </p:spTree>
    <p:extLst>
      <p:ext uri="{BB962C8B-B14F-4D97-AF65-F5344CB8AC3E}">
        <p14:creationId xmlns:p14="http://schemas.microsoft.com/office/powerpoint/2010/main" val="308201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a:t>
            </a:r>
            <a:r>
              <a:rPr lang="en-GB" sz="2400">
                <a:solidFill>
                  <a:schemeClr val="bg1"/>
                </a:solidFill>
              </a:rPr>
              <a:t>Year 11 </a:t>
            </a:r>
            <a:r>
              <a:rPr lang="en-GB" sz="2400" dirty="0">
                <a:solidFill>
                  <a:schemeClr val="bg1"/>
                </a:solidFill>
              </a:rPr>
              <a:t>F</a:t>
            </a:r>
            <a:r>
              <a:rPr lang="en-US" sz="2400" dirty="0" err="1">
                <a:solidFill>
                  <a:schemeClr val="bg1"/>
                </a:solidFill>
              </a:rPr>
              <a:t>oundation</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59366" y="1991897"/>
            <a:ext cx="4736212" cy="129163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Volume and surface area of prisms</a:t>
            </a:r>
          </a:p>
          <a:p>
            <a:pPr algn="ctr" eaLnBrk="0" fontAlgn="base" hangingPunct="0">
              <a:spcBef>
                <a:spcPct val="0"/>
              </a:spcBef>
              <a:spcAft>
                <a:spcPct val="0"/>
              </a:spcAft>
              <a:tabLst>
                <a:tab pos="250825" algn="l"/>
              </a:tabLst>
            </a:pPr>
            <a:r>
              <a:rPr lang="en-US" altLang="zh-HK" b="1"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59366" y="3460480"/>
            <a:ext cx="4736212" cy="128724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Volume and surface area of </a:t>
            </a:r>
            <a:r>
              <a:rPr lang="en-US" altLang="zh-HK" sz="1200" b="1" dirty="0">
                <a:latin typeface="TT Commons"/>
              </a:rPr>
              <a:t>Cylinders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59364" y="4924673"/>
            <a:ext cx="4736212" cy="130478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Revision of area and volumes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6"/>
            <a:ext cx="4736212" cy="11864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No HOMEWORK</a:t>
            </a:r>
          </a:p>
          <a:p>
            <a:pPr algn="ctr" eaLnBrk="0" fontAlgn="base" hangingPunct="0">
              <a:spcBef>
                <a:spcPct val="0"/>
              </a:spcBef>
              <a:spcAft>
                <a:spcPct val="0"/>
              </a:spcAft>
              <a:tabLst>
                <a:tab pos="250825" algn="l"/>
              </a:tabLst>
            </a:pP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09079" y="1991897"/>
            <a:ext cx="4736212" cy="129163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C</a:t>
            </a:r>
            <a:r>
              <a:rPr lang="en-GB" sz="1200" b="1" dirty="0">
                <a:latin typeface="TT Commons"/>
              </a:rPr>
              <a:t>ircumferences </a:t>
            </a:r>
            <a:endParaRPr lang="en-GB" sz="1200" b="1" i="0" dirty="0">
              <a:effectLst/>
              <a:latin typeface="TT Commons"/>
            </a:endParaRPr>
          </a:p>
          <a:p>
            <a:r>
              <a:rPr lang="en-GB" sz="1200"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95431" y="3462557"/>
            <a:ext cx="4736212" cy="129163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Area of circles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10424" y="4915101"/>
            <a:ext cx="4706226" cy="1314356"/>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fontAlgn="base">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altLang="zh-HK" sz="1200" b="1" dirty="0">
                <a:latin typeface="TT Commons"/>
              </a:rPr>
              <a:t>Sectors</a:t>
            </a:r>
            <a:endParaRPr lang="en-GB" sz="1200" b="1" dirty="0">
              <a:latin typeface="TT Commons"/>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18640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Volume and surface area of cuboids</a:t>
            </a:r>
            <a:endParaRPr lang="en-US" altLang="zh-HK" sz="1200" b="1" dirty="0">
              <a:latin typeface="TT Commons"/>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9" name="Textbox 30">
            <a:extLst>
              <a:ext uri="{FF2B5EF4-FFF2-40B4-BE49-F238E27FC236}">
                <a16:creationId xmlns:a16="http://schemas.microsoft.com/office/drawing/2014/main" id="{869CFB69-0146-688A-248E-542B0EE831E8}"/>
              </a:ext>
            </a:extLst>
          </p:cNvPr>
          <p:cNvSpPr txBox="1">
            <a:spLocks/>
          </p:cNvSpPr>
          <p:nvPr/>
        </p:nvSpPr>
        <p:spPr>
          <a:xfrm>
            <a:off x="125417" y="6455633"/>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a:t>
            </a:r>
            <a:r>
              <a:rPr lang="en-US" altLang="zh-HK" b="1" dirty="0">
                <a:latin typeface="TT Commons"/>
                <a:ea typeface="Calibri" panose="020F0502020204030204" pitchFamily="34" charset="0"/>
              </a:rPr>
              <a:t> Circumferences, Sectors, Cuboids, Prisms, Cylinders</a:t>
            </a:r>
            <a:r>
              <a:rPr lang="en-US" altLang="zh-HK" b="1">
                <a:latin typeface="TT Commons"/>
                <a:ea typeface="Calibri" panose="020F0502020204030204" pitchFamily="34" charset="0"/>
              </a:rPr>
              <a:t>, Cone, </a:t>
            </a:r>
            <a:r>
              <a:rPr lang="en-US" altLang="zh-HK" b="1" dirty="0">
                <a:latin typeface="TT Commons"/>
                <a:ea typeface="Calibri" panose="020F0502020204030204" pitchFamily="34" charset="0"/>
              </a:rPr>
              <a:t>Surface area, volumes</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11190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Mathematics Year 11 </a:t>
            </a:r>
            <a:r>
              <a:rPr lang="en-US" sz="2400">
                <a:solidFill>
                  <a:schemeClr val="bg1"/>
                </a:solidFill>
              </a:rPr>
              <a:t>Higher</a:t>
            </a:r>
            <a:endParaRPr lang="en-GB" sz="2400" dirty="0">
              <a:solidFill>
                <a:schemeClr val="bg1"/>
              </a:solidFill>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74359" y="1924238"/>
            <a:ext cx="4736212" cy="150476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6:</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Iterations</a:t>
            </a:r>
            <a:endParaRPr lang="en-US" altLang="zh-HK" sz="1200" b="1" dirty="0">
              <a:latin typeface="TT Commons"/>
            </a:endParaRPr>
          </a:p>
          <a:p>
            <a:pPr algn="ctr" eaLnBrk="0" fontAlgn="base" hangingPunct="0">
              <a:spcBef>
                <a:spcPct val="0"/>
              </a:spcBef>
              <a:spcAft>
                <a:spcPct val="0"/>
              </a:spcAft>
              <a:tabLst>
                <a:tab pos="250825" algn="l"/>
              </a:tabLst>
            </a:pPr>
            <a:r>
              <a:rPr lang="en-US" altLang="zh-HK" b="1"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9" y="353108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a:t>
            </a:r>
            <a:r>
              <a:rPr lang="en-US" sz="1200" b="1" dirty="0">
                <a:latin typeface="Calibri" panose="020F0502020204030204" pitchFamily="34" charset="0"/>
                <a:ea typeface="Calibri" panose="020F0502020204030204" pitchFamily="34" charset="0"/>
              </a:rPr>
              <a:t>7:</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Circle theorem I</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a:spcBef>
                <a:spcPts val="1390"/>
              </a:spcBef>
              <a:tabLst>
                <a:tab pos="251460" algn="l"/>
              </a:tabLst>
            </a:pPr>
            <a:endParaRPr lang="en-US" sz="1200" b="1" dirty="0">
              <a:effectLst/>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74359" y="5029200"/>
            <a:ext cx="4736212" cy="1209841"/>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8</a:t>
            </a:r>
            <a:r>
              <a:rPr lang="en-US" sz="1200" b="1" dirty="0">
                <a:latin typeface="Calibri" panose="020F0502020204030204" pitchFamily="34" charset="0"/>
                <a:ea typeface="Calibri" panose="020F050202020403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Circle theorem II</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2" name="Textbox 33">
            <a:extLst>
              <a:ext uri="{FF2B5EF4-FFF2-40B4-BE49-F238E27FC236}">
                <a16:creationId xmlns:a16="http://schemas.microsoft.com/office/drawing/2014/main" id="{724A5C24-BDCB-5005-CC3B-B100261ADE9E}"/>
              </a:ext>
            </a:extLst>
          </p:cNvPr>
          <p:cNvSpPr txBox="1">
            <a:spLocks/>
          </p:cNvSpPr>
          <p:nvPr/>
        </p:nvSpPr>
        <p:spPr>
          <a:xfrm>
            <a:off x="125415" y="626467"/>
            <a:ext cx="4736212" cy="120233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Week 1: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No HOMEWORK</a:t>
            </a:r>
          </a:p>
          <a:p>
            <a:pPr algn="ctr" eaLnBrk="0" fontAlgn="base" hangingPunct="0">
              <a:spcBef>
                <a:spcPct val="0"/>
              </a:spcBef>
              <a:spcAft>
                <a:spcPct val="0"/>
              </a:spcAft>
              <a:tabLst>
                <a:tab pos="250825" algn="l"/>
              </a:tabLst>
            </a:pP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3" name="Textbox 33">
            <a:extLst>
              <a:ext uri="{FF2B5EF4-FFF2-40B4-BE49-F238E27FC236}">
                <a16:creationId xmlns:a16="http://schemas.microsoft.com/office/drawing/2014/main" id="{9276481F-264E-3FBC-B966-0AC6E593BD48}"/>
              </a:ext>
            </a:extLst>
          </p:cNvPr>
          <p:cNvSpPr txBox="1">
            <a:spLocks/>
          </p:cNvSpPr>
          <p:nvPr/>
        </p:nvSpPr>
        <p:spPr>
          <a:xfrm>
            <a:off x="121615" y="1927563"/>
            <a:ext cx="4736212" cy="1504762"/>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2: </a:t>
            </a:r>
          </a:p>
          <a:p>
            <a:pPr algn="ctr" eaLnBrk="0" fontAlgn="base" hangingPunct="0">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GB"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GB"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sz="1200" b="1" i="0" dirty="0">
                <a:effectLst/>
                <a:latin typeface="TT Commons"/>
              </a:rPr>
              <a:t>Quadratics equations</a:t>
            </a:r>
          </a:p>
          <a:p>
            <a:r>
              <a:rPr lang="en-GB" sz="1200" dirty="0"/>
              <a:t> 		</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p:txBody>
      </p:sp>
      <p:sp>
        <p:nvSpPr>
          <p:cNvPr id="4" name="Textbox 33">
            <a:extLst>
              <a:ext uri="{FF2B5EF4-FFF2-40B4-BE49-F238E27FC236}">
                <a16:creationId xmlns:a16="http://schemas.microsoft.com/office/drawing/2014/main" id="{6D9C72A6-3BA5-90A6-05A1-254A54CE8920}"/>
              </a:ext>
            </a:extLst>
          </p:cNvPr>
          <p:cNvSpPr txBox="1">
            <a:spLocks/>
          </p:cNvSpPr>
          <p:nvPr/>
        </p:nvSpPr>
        <p:spPr>
          <a:xfrm>
            <a:off x="109079" y="3531087"/>
            <a:ext cx="4736212" cy="1399000"/>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3: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kumimoji="0" lang="en-US" altLang="en-US" sz="1200" b="1" i="0" u="none" strike="noStrike" cap="none" normalizeH="0" baseline="0" dirty="0">
                <a:ln>
                  <a:noFill/>
                </a:ln>
                <a:effectLst/>
                <a:latin typeface="TT Commons"/>
                <a:ea typeface="Calibri" panose="020F0502020204030204" pitchFamily="34" charset="0"/>
              </a:rPr>
              <a:t>Q</a:t>
            </a:r>
            <a:r>
              <a:rPr lang="en-US" altLang="zh-HK" sz="1200" b="1" dirty="0">
                <a:latin typeface="TT Commons"/>
              </a:rPr>
              <a:t>uadratics graphs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6" name="Textbox 33">
            <a:extLst>
              <a:ext uri="{FF2B5EF4-FFF2-40B4-BE49-F238E27FC236}">
                <a16:creationId xmlns:a16="http://schemas.microsoft.com/office/drawing/2014/main" id="{E1CF3722-E2F4-C852-D01A-2F26368B63E4}"/>
              </a:ext>
            </a:extLst>
          </p:cNvPr>
          <p:cNvSpPr txBox="1">
            <a:spLocks/>
          </p:cNvSpPr>
          <p:nvPr/>
        </p:nvSpPr>
        <p:spPr>
          <a:xfrm>
            <a:off x="158831" y="5036707"/>
            <a:ext cx="4706226" cy="120233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4: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fontAlgn="base">
              <a:spcBef>
                <a:spcPct val="0"/>
              </a:spcBef>
              <a:spcAft>
                <a:spcPct val="0"/>
              </a:spcAft>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GB" altLang="zh-HK" sz="1200" b="1" dirty="0">
                <a:latin typeface="TT Commons"/>
              </a:rPr>
              <a:t>Inequality and Regions</a:t>
            </a:r>
            <a:endParaRPr lang="en-GB" sz="1200" b="1" dirty="0">
              <a:latin typeface="TT Commons"/>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7" name="Textbox 33">
            <a:extLst>
              <a:ext uri="{FF2B5EF4-FFF2-40B4-BE49-F238E27FC236}">
                <a16:creationId xmlns:a16="http://schemas.microsoft.com/office/drawing/2014/main" id="{0A5140DA-FBDD-524A-30BA-6E91614F2C15}"/>
              </a:ext>
            </a:extLst>
          </p:cNvPr>
          <p:cNvSpPr txBox="1">
            <a:spLocks/>
          </p:cNvSpPr>
          <p:nvPr/>
        </p:nvSpPr>
        <p:spPr>
          <a:xfrm>
            <a:off x="5074359" y="628544"/>
            <a:ext cx="4706226" cy="120025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effectLst/>
                <a:latin typeface="Calibri" panose="020F0502020204030204" pitchFamily="34" charset="0"/>
                <a:ea typeface="Calibri" panose="020F0502020204030204" pitchFamily="34" charset="0"/>
              </a:rPr>
              <a:t>  Week 5: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HOMEWORK</a:t>
            </a:r>
            <a:endParaRPr kumimoji="0" lang="en-US" altLang="en-US" sz="800"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Log into </a:t>
            </a:r>
            <a:r>
              <a:rPr kumimoji="0" lang="en-GB" altLang="en-US" sz="1200" b="0" i="0" u="none" strike="noStrike" cap="none" normalizeH="0" baseline="0" dirty="0" err="1">
                <a:ln>
                  <a:noFill/>
                </a:ln>
                <a:effectLst/>
                <a:latin typeface="Arial" panose="020B0604020202020204" pitchFamily="34" charset="0"/>
                <a:ea typeface="Calibri" panose="020F0502020204030204" pitchFamily="34" charset="0"/>
              </a:rPr>
              <a:t>Sparx</a:t>
            </a:r>
            <a:r>
              <a:rPr kumimoji="0" lang="en-GB" altLang="en-US" sz="1200" b="0" i="0" u="none" strike="noStrike" cap="none" normalizeH="0" baseline="0" dirty="0">
                <a:ln>
                  <a:noFill/>
                </a:ln>
                <a:effectLst/>
                <a:latin typeface="Arial" panose="020B0604020202020204" pitchFamily="34" charset="0"/>
                <a:ea typeface="Calibri" panose="020F0502020204030204" pitchFamily="34" charset="0"/>
              </a:rPr>
              <a:t> Maths using the provided log in detail</a:t>
            </a: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a:t>
            </a:r>
            <a:endParaRPr kumimoji="0" lang="en-US" altLang="en-US" sz="800" b="0" i="0" u="none" strike="noStrike" cap="none" normalizeH="0" baseline="0" dirty="0">
              <a:ln>
                <a:noFill/>
              </a:ln>
              <a:effectLst/>
              <a:latin typeface="Arial" panose="020B0604020202020204" pitchFamily="34" charset="0"/>
            </a:endParaRP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Complete the task set on: </a:t>
            </a:r>
            <a:r>
              <a:rPr lang="en-US" altLang="zh-HK" sz="1200" b="1" dirty="0">
                <a:latin typeface="TT Commons"/>
              </a:rPr>
              <a:t>Quadratic inequalities</a:t>
            </a:r>
          </a:p>
          <a:p>
            <a:pPr algn="ct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Having log in issues? </a:t>
            </a:r>
          </a:p>
          <a:p>
            <a:pPr marL="0" marR="0" lvl="0" indent="0" algn="ctr" defTabSz="914400" rtl="0" eaLnBrk="0" fontAlgn="base" latinLnBrk="0" hangingPunct="0">
              <a:lnSpc>
                <a:spcPct val="100000"/>
              </a:lnSpc>
              <a:spcBef>
                <a:spcPct val="0"/>
              </a:spcBef>
              <a:spcAft>
                <a:spcPct val="0"/>
              </a:spcAft>
              <a:buClrTx/>
              <a:buSzTx/>
              <a:buFontTx/>
              <a:buNone/>
              <a:tabLst>
                <a:tab pos="250825" algn="l"/>
              </a:tabLst>
            </a:pPr>
            <a:r>
              <a:rPr kumimoji="0" lang="en-US" altLang="en-US" sz="1200" b="0" i="0" u="none" strike="noStrike" cap="none" normalizeH="0" baseline="0" dirty="0">
                <a:ln>
                  <a:noFill/>
                </a:ln>
                <a:effectLst/>
                <a:latin typeface="Arial" panose="020B0604020202020204" pitchFamily="34" charset="0"/>
                <a:ea typeface="Calibri" panose="020F0502020204030204" pitchFamily="34" charset="0"/>
              </a:rPr>
              <a:t>Email: </a:t>
            </a:r>
            <a:r>
              <a:rPr kumimoji="0" lang="en-US" altLang="en-US" sz="1200" b="0" i="0" u="none" strike="noStrike" cap="none" normalizeH="0" baseline="0" dirty="0" err="1">
                <a:ln>
                  <a:noFill/>
                </a:ln>
                <a:effectLst/>
                <a:latin typeface="Arial" panose="020B0604020202020204" pitchFamily="34" charset="0"/>
                <a:ea typeface="Calibri" panose="020F0502020204030204" pitchFamily="34" charset="0"/>
              </a:rPr>
              <a:t>e.nyantakyi@stjohnfisher.school</a:t>
            </a:r>
            <a:endParaRPr kumimoji="0" lang="en-US" altLang="en-US" sz="1600" b="0" i="0" u="none" strike="noStrike" cap="none" normalizeH="0" baseline="0" dirty="0">
              <a:ln>
                <a:noFill/>
              </a:ln>
              <a:effectLst/>
              <a:latin typeface="Arial" panose="020B0604020202020204" pitchFamily="34" charset="0"/>
            </a:endParaRPr>
          </a:p>
          <a:p>
            <a:pPr lvl="1">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5" name="Textbox 30">
            <a:extLst>
              <a:ext uri="{FF2B5EF4-FFF2-40B4-BE49-F238E27FC236}">
                <a16:creationId xmlns:a16="http://schemas.microsoft.com/office/drawing/2014/main" id="{38EAB4FB-A309-FA82-B853-F4C1E327F507}"/>
              </a:ext>
            </a:extLst>
          </p:cNvPr>
          <p:cNvSpPr txBox="1">
            <a:spLocks/>
          </p:cNvSpPr>
          <p:nvPr/>
        </p:nvSpPr>
        <p:spPr>
          <a:xfrm>
            <a:off x="125417" y="6455633"/>
            <a:ext cx="9685154" cy="288432"/>
          </a:xfrm>
          <a:prstGeom prst="rect">
            <a:avLst/>
          </a:prstGeom>
          <a:noFill/>
          <a:ln w="12700">
            <a:solidFill>
              <a:srgbClr val="000000"/>
            </a:solidFill>
            <a:prstDash val="solid"/>
          </a:ln>
        </p:spPr>
        <p:txBody>
          <a:bodyPr wrap="square" lIns="0" tIns="0" rIns="0" bIns="0" rtlCol="0">
            <a:noAutofit/>
          </a:bodyPr>
          <a:lstStyle/>
          <a:p>
            <a:pPr algn="just">
              <a:lnSpc>
                <a:spcPts val="115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r>
              <a:rPr lang="en-US" b="1" dirty="0">
                <a:solidFill>
                  <a:srgbClr val="000000"/>
                </a:solidFill>
                <a:effectLst/>
                <a:latin typeface="Calibri" panose="020F0502020204030204" pitchFamily="34" charset="0"/>
                <a:ea typeface="Calibri" panose="020F0502020204030204" pitchFamily="34" charset="0"/>
              </a:rPr>
              <a:t>Key vocabulary: Quadratics equations, Quadratics inequalities, Iteration, Circle Theorems</a:t>
            </a:r>
            <a:endParaRPr lang="en-GB" altLang="zh-HK" b="1" dirty="0">
              <a:latin typeface="TT Commons"/>
              <a:ea typeface="Calibri" panose="020F0502020204030204" pitchFamily="34" charset="0"/>
            </a:endParaRPr>
          </a:p>
          <a:p>
            <a:pPr algn="just">
              <a:lnSpc>
                <a:spcPts val="1150"/>
              </a:lnSpc>
            </a:pPr>
            <a:r>
              <a:rPr lang="en-US" sz="1200" b="1" dirty="0">
                <a:solidFill>
                  <a:srgbClr val="000000"/>
                </a:solidFill>
                <a:effectLst/>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210187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GB" sz="1200" dirty="0">
                <a:effectLst/>
                <a:latin typeface="Calibri" panose="020F0502020204030204" pitchFamily="34" charset="0"/>
                <a:ea typeface="Calibri" panose="020F0502020204030204" pitchFamily="34" charset="0"/>
              </a:rPr>
              <a:t>Create a poster informing your audience </a:t>
            </a:r>
            <a:r>
              <a:rPr lang="en-GB" sz="1200" dirty="0">
                <a:latin typeface="Calibri" panose="020F0502020204030204" pitchFamily="34" charset="0"/>
                <a:ea typeface="Calibri" panose="020F0502020204030204" pitchFamily="34" charset="0"/>
              </a:rPr>
              <a:t>of the focus of each of the questions in the English language paper 1</a:t>
            </a:r>
            <a:endParaRPr lang="en-US" sz="1200" u="sng" dirty="0">
              <a:solidFill>
                <a:srgbClr val="00B0F0"/>
              </a:solidFill>
              <a:effectLst/>
              <a:latin typeface="Calibri" panose="020F0502020204030204" pitchFamily="34" charset="0"/>
              <a:ea typeface="Calibri" panose="020F0502020204030204" pitchFamily="34" charset="0"/>
            </a:endParaRPr>
          </a:p>
          <a:p>
            <a:endParaRPr lang="en-GB" sz="1200" dirty="0">
              <a:solidFill>
                <a:srgbClr val="00B0F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English (Sets 2-7)</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77620"/>
            <a:ext cx="4736212" cy="1416343"/>
          </a:xfrm>
          <a:prstGeom prst="rect">
            <a:avLst/>
          </a:prstGeom>
          <a:noFill/>
          <a:ln w="12700">
            <a:solidFill>
              <a:srgbClr val="000000"/>
            </a:solidFill>
            <a:prstDash val="solid"/>
          </a:ln>
        </p:spPr>
        <p:txBody>
          <a:bodyPr wrap="square" lIns="0" tIns="0" rIns="0" bIns="0" rtlCol="0" anchor="t">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US" sz="1200" dirty="0">
                <a:effectLst/>
                <a:latin typeface="Calibri" panose="020F0502020204030204" pitchFamily="34" charset="0"/>
                <a:ea typeface="Calibri" panose="020F0502020204030204" pitchFamily="34" charset="0"/>
              </a:rPr>
              <a:t>English Language GCSE Paper 1  Q5 – make notes on the following:</a:t>
            </a:r>
            <a:r>
              <a:rPr lang="en-GB" sz="1200" dirty="0">
                <a:latin typeface="Calibri" panose="020F0502020204030204" pitchFamily="34" charset="0"/>
                <a:ea typeface="Calibri" panose="020F0502020204030204" pitchFamily="34" charset="0"/>
              </a:rPr>
              <a:t> </a:t>
            </a:r>
            <a:r>
              <a:rPr lang="en-US" sz="1200" dirty="0">
                <a:effectLst/>
                <a:latin typeface="Calibri" panose="020F0502020204030204" pitchFamily="34" charset="0"/>
                <a:ea typeface="Calibri" panose="020F0502020204030204" pitchFamily="34" charset="0"/>
              </a:rPr>
              <a:t>What the question is asking you to do? What you should include in your answer? Common mistakes to avoid? Watch the link below to help answer the questions:</a:t>
            </a:r>
            <a:endParaRPr lang="en-GB" sz="1200" dirty="0">
              <a:effectLst/>
              <a:latin typeface="Calibri" panose="020F0502020204030204" pitchFamily="34" charset="0"/>
              <a:ea typeface="Calibri" panose="020F0502020204030204" pitchFamily="34" charset="0"/>
            </a:endParaRPr>
          </a:p>
          <a:p>
            <a:pPr>
              <a:spcBef>
                <a:spcPts val="1390"/>
              </a:spcBef>
              <a:tabLst>
                <a:tab pos="255270" algn="l"/>
              </a:tabLst>
            </a:pPr>
            <a:r>
              <a:rPr lang="en-US" sz="1200" dirty="0">
                <a:effectLst/>
                <a:latin typeface="Calibri" panose="020F0502020204030204" pitchFamily="34" charset="0"/>
                <a:ea typeface="Calibri" panose="020F0502020204030204" pitchFamily="34" charset="0"/>
                <a:hlinkClick r:id="rId2"/>
              </a:rPr>
              <a:t>https://www.youtube.com/watch?v=iBHeQgrF9-w</a:t>
            </a:r>
            <a:endParaRPr lang="en-US" sz="1200" dirty="0">
              <a:effectLst/>
              <a:latin typeface="Calibri" panose="020F0502020204030204" pitchFamily="34" charset="0"/>
              <a:ea typeface="Calibri" panose="020F0502020204030204" pitchFamily="34" charset="0"/>
            </a:endParaRPr>
          </a:p>
          <a:p>
            <a:pPr>
              <a:spcBef>
                <a:spcPts val="1390"/>
              </a:spcBef>
              <a:tabLst>
                <a:tab pos="255270" algn="l"/>
              </a:tabLst>
            </a:pPr>
            <a:endParaRPr lang="en-GB" sz="1200" dirty="0">
              <a:effectLst/>
              <a:latin typeface="Calibri" panose="020F0502020204030204" pitchFamily="34" charset="0"/>
              <a:ea typeface="Calibri" panose="020F0502020204030204" pitchFamily="34" charset="0"/>
            </a:endParaRPr>
          </a:p>
          <a:p>
            <a:pPr>
              <a:spcBef>
                <a:spcPts val="1390"/>
              </a:spcBef>
              <a:tabLst>
                <a:tab pos="255270" algn="l"/>
              </a:tabLst>
            </a:pPr>
            <a:endParaRPr lang="en-GB" sz="1200" dirty="0">
              <a:solidFill>
                <a:srgbClr val="00B0F0"/>
              </a:solidFill>
              <a:effectLst/>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125415" y="3753679"/>
            <a:ext cx="4706228"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endParaRPr lang="en-GB" sz="1200" dirty="0">
              <a:solidFill>
                <a:srgbClr val="000000"/>
              </a:solidFill>
              <a:effectLst/>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Take notes and write down important points and quotations from ‘A Christmas Carol’</a:t>
            </a:r>
          </a:p>
          <a:p>
            <a:pPr>
              <a:lnSpc>
                <a:spcPts val="1680"/>
              </a:lnSpc>
            </a:pPr>
            <a:r>
              <a:rPr lang="en-US" sz="1200" u="sng" dirty="0">
                <a:solidFill>
                  <a:srgbClr val="0000FF"/>
                </a:solidFill>
                <a:effectLst/>
                <a:latin typeface="Calibri" panose="020F0502020204030204" pitchFamily="34" charset="0"/>
                <a:ea typeface="Calibri" panose="020F0502020204030204" pitchFamily="34" charset="0"/>
                <a:hlinkClick r:id="rId3"/>
              </a:rPr>
              <a:t>https://www.youtube.com/watch?v=VLgJtYtHY9k</a:t>
            </a:r>
            <a:endParaRPr lang="en-GB" sz="1200" dirty="0">
              <a:effectLst/>
              <a:latin typeface="Calibri" panose="020F0502020204030204" pitchFamily="34" charset="0"/>
              <a:ea typeface="Calibri" panose="020F0502020204030204" pitchFamily="34" charset="0"/>
            </a:endParaRPr>
          </a:p>
          <a:p>
            <a:pPr>
              <a:lnSpc>
                <a:spcPts val="1680"/>
              </a:lnSpc>
            </a:pPr>
            <a:endParaRPr lang="en-GB" sz="1200" dirty="0">
              <a:effectLst/>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Take notes and write down important points and quotations from ‘A Christmas Carol’</a:t>
            </a:r>
          </a:p>
          <a:p>
            <a:pPr>
              <a:lnSpc>
                <a:spcPts val="1680"/>
              </a:lnSpc>
            </a:pPr>
            <a:r>
              <a:rPr lang="en-US" sz="1200" u="sng" dirty="0">
                <a:solidFill>
                  <a:srgbClr val="0000FF"/>
                </a:solidFill>
                <a:effectLst/>
                <a:latin typeface="Calibri" panose="020F0502020204030204" pitchFamily="34" charset="0"/>
                <a:ea typeface="Calibri" panose="020F0502020204030204" pitchFamily="34" charset="0"/>
                <a:hlinkClick r:id="rId4"/>
              </a:rPr>
              <a:t>https://www.youtube.com/watch?v=YzauH45rUlg</a:t>
            </a:r>
            <a:endParaRPr lang="en-GB" sz="1200" dirty="0">
              <a:effectLst/>
              <a:latin typeface="Calibri" panose="020F0502020204030204" pitchFamily="34" charset="0"/>
              <a:ea typeface="Calibri" panose="020F0502020204030204" pitchFamily="34" charset="0"/>
            </a:endParaRPr>
          </a:p>
          <a:p>
            <a:pPr>
              <a:lnSpc>
                <a:spcPts val="1680"/>
              </a:lnSpc>
            </a:pP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marL="310515" marR="283210" indent="-29210">
              <a:lnSpc>
                <a:spcPct val="96000"/>
              </a:lnSpc>
              <a:spcAft>
                <a:spcPts val="0"/>
              </a:spcAft>
            </a:pPr>
            <a:endParaRPr lang="en-GB" sz="1200" dirty="0">
              <a:solidFill>
                <a:srgbClr val="000000"/>
              </a:solidFill>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Take notes and write down important points and quotations from ‘A Christmas Carol’</a:t>
            </a:r>
          </a:p>
          <a:p>
            <a:pPr>
              <a:lnSpc>
                <a:spcPts val="1680"/>
              </a:lnSpc>
            </a:pPr>
            <a:r>
              <a:rPr lang="en-US" sz="1200" u="sng" dirty="0">
                <a:solidFill>
                  <a:srgbClr val="0000FF"/>
                </a:solidFill>
                <a:effectLst/>
                <a:latin typeface="Calibri" panose="020F0502020204030204" pitchFamily="34" charset="0"/>
                <a:ea typeface="Calibri" panose="020F0502020204030204" pitchFamily="34" charset="0"/>
                <a:hlinkClick r:id="rId5"/>
              </a:rPr>
              <a:t>https://www.youtube.com/watch?v=qm02uJ099RI</a:t>
            </a:r>
            <a:endParaRPr lang="en-GB" sz="1200" dirty="0">
              <a:effectLst/>
              <a:latin typeface="Calibri" panose="020F0502020204030204" pitchFamily="34" charset="0"/>
              <a:ea typeface="Calibri" panose="020F0502020204030204" pitchFamily="34" charset="0"/>
            </a:endParaRPr>
          </a:p>
          <a:p>
            <a:pPr>
              <a:lnSpc>
                <a:spcPts val="1680"/>
              </a:lnSpc>
            </a:pP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8"/>
            <a:ext cx="4736212" cy="141634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Take notes and write down important points and quotations from ‘A Christmas Carol’ </a:t>
            </a:r>
            <a:endParaRPr lang="en-GB" sz="1200" dirty="0">
              <a:effectLst/>
              <a:latin typeface="Calibri" panose="020F0502020204030204" pitchFamily="34" charset="0"/>
              <a:ea typeface="Calibri" panose="020F0502020204030204" pitchFamily="34" charset="0"/>
            </a:endParaRPr>
          </a:p>
          <a:p>
            <a:pPr>
              <a:lnSpc>
                <a:spcPts val="1680"/>
              </a:lnSpc>
            </a:pPr>
            <a:r>
              <a:rPr lang="en-US" sz="1200" u="sng" dirty="0">
                <a:solidFill>
                  <a:srgbClr val="0000FF"/>
                </a:solidFill>
                <a:effectLst/>
                <a:latin typeface="Calibri" panose="020F0502020204030204" pitchFamily="34" charset="0"/>
                <a:ea typeface="Calibri" panose="020F0502020204030204" pitchFamily="34" charset="0"/>
                <a:hlinkClick r:id="rId6"/>
              </a:rPr>
              <a:t>https://www.youtube.com/watch?v=E2iW7csTUeQ</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lnSpc>
                <a:spcPts val="1150"/>
              </a:lnSpc>
            </a:pPr>
            <a:endParaRPr lang="en-US" sz="1200" b="1" dirty="0">
              <a:solidFill>
                <a:srgbClr val="000000"/>
              </a:solidFill>
              <a:latin typeface="Calibri" panose="020F0502020204030204" pitchFamily="34" charset="0"/>
              <a:ea typeface="Calibri" panose="020F0502020204030204" pitchFamily="34" charset="0"/>
            </a:endParaRPr>
          </a:p>
          <a:p>
            <a:pPr>
              <a:lnSpc>
                <a:spcPts val="1150"/>
              </a:lnSpc>
            </a:pPr>
            <a:r>
              <a:rPr lang="en-GB" sz="1200" i="0" dirty="0">
                <a:effectLst/>
                <a:highlight>
                  <a:srgbClr val="FFFFFF"/>
                </a:highlight>
                <a:latin typeface="Google Sans"/>
              </a:rPr>
              <a:t>Misanthropic</a:t>
            </a:r>
            <a:r>
              <a:rPr lang="en-US" sz="1200" i="0" dirty="0">
                <a:effectLst/>
                <a:highlight>
                  <a:srgbClr val="FFFFFF"/>
                </a:highlight>
                <a:latin typeface="Calibri" panose="020F0502020204030204" pitchFamily="34" charset="0"/>
              </a:rPr>
              <a:t>, </a:t>
            </a:r>
            <a:r>
              <a:rPr lang="en-GB" sz="1200" i="0" dirty="0">
                <a:effectLst/>
                <a:highlight>
                  <a:srgbClr val="FFFFFF"/>
                </a:highlight>
                <a:latin typeface="Google Sans"/>
              </a:rPr>
              <a:t>Repentant, Spectral, Destitute, Allegorical Novel, Didactic</a:t>
            </a:r>
            <a:br>
              <a:rPr lang="en-GB" sz="1200" dirty="0"/>
            </a:br>
            <a:br>
              <a:rPr lang="en-GB" sz="1200" dirty="0"/>
            </a:br>
            <a:endParaRPr lang="en-GB" sz="1200" dirty="0">
              <a:effectLst/>
              <a:latin typeface="Calibri" panose="020F0502020204030204" pitchFamily="34" charset="0"/>
              <a:ea typeface="Calibri" panose="020F0502020204030204" pitchFamily="34" charset="0"/>
            </a:endParaRPr>
          </a:p>
          <a:p>
            <a:pPr>
              <a:lnSpc>
                <a:spcPts val="1150"/>
              </a:lnSpc>
            </a:pP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871513B4-0523-F5A3-2F1B-2810E7DE08D8}"/>
              </a:ext>
            </a:extLst>
          </p:cNvPr>
          <p:cNvSpPr txBox="1">
            <a:spLocks/>
          </p:cNvSpPr>
          <p:nvPr/>
        </p:nvSpPr>
        <p:spPr>
          <a:xfrm>
            <a:off x="5044373" y="3765026"/>
            <a:ext cx="4736212" cy="141634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a:t>
            </a: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Link the following words to a character/quote</a:t>
            </a: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/analysis in ‘A Christmas Carol’.</a:t>
            </a:r>
            <a:endParaRPr lang="en-GB" sz="1200" dirty="0">
              <a:effectLst/>
              <a:latin typeface="Calibri" panose="020F0502020204030204" pitchFamily="34" charset="0"/>
              <a:ea typeface="Calibri" panose="020F0502020204030204" pitchFamily="34" charset="0"/>
            </a:endParaRP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Fear</a:t>
            </a:r>
            <a:endParaRPr lang="en-GB" sz="1200" dirty="0">
              <a:effectLst/>
              <a:latin typeface="Calibri" panose="020F0502020204030204" pitchFamily="34" charset="0"/>
              <a:ea typeface="Calibri" panose="020F0502020204030204" pitchFamily="34" charset="0"/>
            </a:endParaRP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Spontaneous</a:t>
            </a:r>
            <a:endParaRPr lang="en-GB" sz="1200" dirty="0">
              <a:effectLst/>
              <a:latin typeface="Calibri" panose="020F0502020204030204" pitchFamily="34" charset="0"/>
              <a:ea typeface="Calibri" panose="020F0502020204030204" pitchFamily="34" charset="0"/>
            </a:endParaRP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Extravagance</a:t>
            </a:r>
            <a:endParaRPr lang="en-GB" sz="1200" dirty="0">
              <a:effectLst/>
              <a:latin typeface="Calibri" panose="020F0502020204030204" pitchFamily="34" charset="0"/>
              <a:ea typeface="Calibri" panose="020F0502020204030204" pitchFamily="34" charset="0"/>
            </a:endParaRP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Sympathetic</a:t>
            </a:r>
            <a:endParaRPr lang="en-GB" sz="1200" dirty="0">
              <a:effectLst/>
              <a:latin typeface="Calibri" panose="020F0502020204030204" pitchFamily="34" charset="0"/>
              <a:ea typeface="Calibri" panose="020F0502020204030204" pitchFamily="34" charset="0"/>
            </a:endParaRPr>
          </a:p>
          <a:p>
            <a:pPr marR="283210">
              <a:lnSpc>
                <a:spcPct val="96000"/>
              </a:lnSpc>
            </a:pPr>
            <a:r>
              <a:rPr lang="en-US" sz="1200" dirty="0">
                <a:solidFill>
                  <a:srgbClr val="000000"/>
                </a:solidFill>
                <a:effectLst/>
                <a:latin typeface="Calibri" panose="020F0502020204030204" pitchFamily="34" charset="0"/>
                <a:ea typeface="Calibri" panose="020F0502020204030204" pitchFamily="34" charset="0"/>
              </a:rPr>
              <a:t>Jovial</a:t>
            </a:r>
            <a:endParaRPr lang="en-GB" sz="1200" dirty="0">
              <a:effectLst/>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61323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spcBef>
                <a:spcPts val="1390"/>
              </a:spcBef>
              <a:tabLst>
                <a:tab pos="251460" algn="l"/>
              </a:tabLst>
            </a:pPr>
            <a:r>
              <a:rPr lang="en-GB" sz="1200" dirty="0">
                <a:effectLst/>
                <a:latin typeface="Calibri" panose="020F0502020204030204" pitchFamily="34" charset="0"/>
                <a:ea typeface="Calibri" panose="020F0502020204030204" pitchFamily="34" charset="0"/>
              </a:rPr>
              <a:t>Complete the quotation learning task as assigned by your teacher. This knowledge will be tested in next week’s lesson and peer marked.</a:t>
            </a:r>
            <a:endParaRPr lang="en-US" sz="1200" u="sng" dirty="0">
              <a:solidFill>
                <a:srgbClr val="00B0F0"/>
              </a:solidFill>
              <a:effectLst/>
              <a:latin typeface="Calibri" panose="020F0502020204030204" pitchFamily="34" charset="0"/>
              <a:ea typeface="Calibri" panose="020F0502020204030204" pitchFamily="34" charset="0"/>
            </a:endParaRPr>
          </a:p>
          <a:p>
            <a:endParaRPr lang="en-GB" sz="1200" dirty="0">
              <a:solidFill>
                <a:srgbClr val="00B0F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English (Grammar Stream)</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77620"/>
            <a:ext cx="4736212" cy="1416343"/>
          </a:xfrm>
          <a:prstGeom prst="rect">
            <a:avLst/>
          </a:prstGeom>
          <a:noFill/>
          <a:ln w="12700">
            <a:solidFill>
              <a:srgbClr val="000000"/>
            </a:solidFill>
            <a:prstDash val="solid"/>
          </a:ln>
        </p:spPr>
        <p:txBody>
          <a:bodyPr wrap="square" lIns="0" tIns="0" rIns="0" bIns="0" rtlCol="0" anchor="t">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quotation learning task as assigned by your teacher. This knowledge will be tested in next week’s lesson and peer marked.</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practice exam question assigned by your teacher. This will be marked by your teacher, and you will receive personal feedback.</a:t>
            </a:r>
            <a:endParaRPr lang="en-US" sz="1200" dirty="0">
              <a:latin typeface="Calibri" panose="020F0502020204030204" pitchFamily="34" charset="0"/>
              <a:ea typeface="Calibri" panose="020F0502020204030204" pitchFamily="34" charset="0"/>
            </a:endParaRPr>
          </a:p>
          <a:p>
            <a:pPr>
              <a:spcBef>
                <a:spcPts val="1390"/>
              </a:spcBef>
              <a:tabLst>
                <a:tab pos="255270" algn="l"/>
              </a:tabLst>
            </a:pPr>
            <a:endParaRPr lang="en-GB" sz="1200" dirty="0">
              <a:effectLst/>
              <a:latin typeface="Calibri" panose="020F0502020204030204" pitchFamily="34" charset="0"/>
              <a:ea typeface="Calibri" panose="020F0502020204030204" pitchFamily="34" charset="0"/>
            </a:endParaRPr>
          </a:p>
          <a:p>
            <a:pPr>
              <a:spcBef>
                <a:spcPts val="1390"/>
              </a:spcBef>
              <a:tabLst>
                <a:tab pos="255270" algn="l"/>
              </a:tabLst>
            </a:pPr>
            <a:endParaRPr lang="en-GB" sz="1200" dirty="0">
              <a:solidFill>
                <a:srgbClr val="00B0F0"/>
              </a:solidFill>
              <a:effectLst/>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125415" y="3753679"/>
            <a:ext cx="4706228"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quotation learning task as assigned by your teacher. This knowledge will be tested in next week’s lesson and peer marked.</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practice exam question assigned by your teacher. This will be marked by your teacher, and you will receive personal feedback.</a:t>
            </a:r>
            <a:endParaRPr lang="en-US" sz="1200" dirty="0">
              <a:latin typeface="Calibri" panose="020F0502020204030204" pitchFamily="34" charset="0"/>
              <a:ea typeface="Calibri" panose="020F0502020204030204" pitchFamily="34" charset="0"/>
            </a:endParaRPr>
          </a:p>
          <a:p>
            <a:pPr>
              <a:lnSpc>
                <a:spcPts val="1680"/>
              </a:lnSpc>
            </a:pPr>
            <a:endParaRPr lang="en-GB" sz="1200" dirty="0">
              <a:effectLst/>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quotation learning task as assigned by your teacher. This knowledge will be tested in next week’s lesson and peer marked.</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practice exam question assigned by your teacher. This will be marked by your teacher, and you will receive personal feedback.</a:t>
            </a:r>
            <a:endParaRPr lang="en-US" sz="1200" dirty="0">
              <a:latin typeface="Calibri" panose="020F0502020204030204" pitchFamily="34" charset="0"/>
              <a:ea typeface="Calibri" panose="020F0502020204030204" pitchFamily="34" charset="0"/>
            </a:endParaRPr>
          </a:p>
          <a:p>
            <a:pPr>
              <a:spcBef>
                <a:spcPts val="1390"/>
              </a:spcBef>
              <a:tabLst>
                <a:tab pos="251460" algn="l"/>
              </a:tabLst>
            </a:pPr>
            <a:endParaRPr lang="en-GB" sz="1200" dirty="0">
              <a:effectLst/>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quotation learning task as assigned by your teacher. This knowledge will be tested in next week’s lesson and peer marked.</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practice exam question assigned by your teacher. This will be marked by your teacher, and you will receive personal feedback.</a:t>
            </a:r>
            <a:endParaRPr lang="en-US" sz="1200" dirty="0">
              <a:latin typeface="Calibri" panose="020F0502020204030204" pitchFamily="34" charset="0"/>
              <a:ea typeface="Calibri" panose="020F0502020204030204" pitchFamily="34" charset="0"/>
            </a:endParaRPr>
          </a:p>
          <a:p>
            <a:pPr>
              <a:lnSpc>
                <a:spcPts val="1680"/>
              </a:lnSpc>
            </a:pP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8"/>
            <a:ext cx="4736212" cy="141634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quotation learning task as assigned by your teacher. This knowledge will be tested in next week’s lesson and peer marked.</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practice exam question assigned by your teacher. This will be marked by your teacher, and you will receive personal feedback.</a:t>
            </a:r>
            <a:endParaRPr lang="en-US" sz="1200" dirty="0">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a:t>
            </a:r>
          </a:p>
          <a:p>
            <a:pPr>
              <a:lnSpc>
                <a:spcPts val="1150"/>
              </a:lnSpc>
            </a:pPr>
            <a:endParaRPr lang="en-US" sz="1200" b="1" dirty="0">
              <a:solidFill>
                <a:srgbClr val="000000"/>
              </a:solidFill>
              <a:latin typeface="Calibri" panose="020F0502020204030204" pitchFamily="34" charset="0"/>
              <a:ea typeface="Calibri" panose="020F0502020204030204" pitchFamily="34" charset="0"/>
            </a:endParaRPr>
          </a:p>
          <a:p>
            <a:pPr>
              <a:lnSpc>
                <a:spcPts val="1150"/>
              </a:lnSpc>
            </a:pPr>
            <a:r>
              <a:rPr lang="en-GB" sz="1200" i="0" dirty="0">
                <a:effectLst/>
                <a:highlight>
                  <a:srgbClr val="FFFFFF"/>
                </a:highlight>
                <a:latin typeface="Google Sans"/>
              </a:rPr>
              <a:t>Misanthropic</a:t>
            </a:r>
            <a:r>
              <a:rPr lang="en-US" sz="1200" i="0" dirty="0">
                <a:effectLst/>
                <a:highlight>
                  <a:srgbClr val="FFFFFF"/>
                </a:highlight>
                <a:latin typeface="Calibri" panose="020F0502020204030204" pitchFamily="34" charset="0"/>
              </a:rPr>
              <a:t>, </a:t>
            </a:r>
            <a:r>
              <a:rPr lang="en-GB" sz="1200" i="0" dirty="0">
                <a:effectLst/>
                <a:highlight>
                  <a:srgbClr val="FFFFFF"/>
                </a:highlight>
                <a:latin typeface="Google Sans"/>
              </a:rPr>
              <a:t>Repentant, Spectral, Destitute, Allegorical Novel, Didactic</a:t>
            </a:r>
            <a:br>
              <a:rPr lang="en-GB" sz="1200" dirty="0"/>
            </a:br>
            <a:br>
              <a:rPr lang="en-GB" sz="1200" dirty="0"/>
            </a:br>
            <a:endParaRPr lang="en-GB" sz="1200" dirty="0">
              <a:effectLst/>
              <a:latin typeface="Calibri" panose="020F0502020204030204" pitchFamily="34" charset="0"/>
              <a:ea typeface="Calibri" panose="020F0502020204030204" pitchFamily="34" charset="0"/>
            </a:endParaRPr>
          </a:p>
          <a:p>
            <a:pPr>
              <a:lnSpc>
                <a:spcPts val="1150"/>
              </a:lnSpc>
            </a:pP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871513B4-0523-F5A3-2F1B-2810E7DE08D8}"/>
              </a:ext>
            </a:extLst>
          </p:cNvPr>
          <p:cNvSpPr txBox="1">
            <a:spLocks/>
          </p:cNvSpPr>
          <p:nvPr/>
        </p:nvSpPr>
        <p:spPr>
          <a:xfrm>
            <a:off x="5044373" y="3765026"/>
            <a:ext cx="4736212" cy="1416344"/>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quotation learning task as assigned by your teacher. This knowledge will be tested in next week’s lesson and peer marked.</a:t>
            </a:r>
          </a:p>
          <a:p>
            <a:pPr>
              <a:spcBef>
                <a:spcPts val="1390"/>
              </a:spcBef>
              <a:tabLst>
                <a:tab pos="251460" algn="l"/>
              </a:tabLst>
            </a:pPr>
            <a:r>
              <a:rPr lang="en-GB" sz="1200" dirty="0">
                <a:latin typeface="Calibri" panose="020F0502020204030204" pitchFamily="34" charset="0"/>
                <a:ea typeface="Calibri" panose="020F0502020204030204" pitchFamily="34" charset="0"/>
              </a:rPr>
              <a:t>Complete the practice exam question assigned by your teacher. This will be marked by your teacher, and you will receive personal feedback.</a:t>
            </a:r>
            <a:endParaRPr lang="en-US" sz="1200" dirty="0">
              <a:latin typeface="Calibri" panose="020F0502020204030204" pitchFamily="34" charset="0"/>
              <a:ea typeface="Calibri" panose="020F0502020204030204" pitchFamily="34" charset="0"/>
            </a:endParaRPr>
          </a:p>
          <a:p>
            <a:pPr marR="283210">
              <a:lnSpc>
                <a:spcPct val="96000"/>
              </a:lnSpc>
            </a:pPr>
            <a:endParaRPr lang="en-GB" sz="1200" dirty="0">
              <a:effectLst/>
              <a:latin typeface="Calibri" panose="020F0502020204030204" pitchFamily="34" charset="0"/>
              <a:ea typeface="Calibri" panose="020F0502020204030204" pitchFamily="34" charset="0"/>
            </a:endParaRPr>
          </a:p>
          <a:p>
            <a:pPr>
              <a:lnSpc>
                <a:spcPts val="1680"/>
              </a:lnSpc>
            </a:pPr>
            <a:r>
              <a:rPr lang="en-US" sz="1200" dirty="0">
                <a:solidFill>
                  <a:srgbClr val="000000"/>
                </a:solidFill>
                <a:effectLst/>
                <a:latin typeface="Calibri" panose="020F0502020204030204" pitchFamily="34" charset="0"/>
                <a:ea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58528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46275"/>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p>
          <a:p>
            <a:pPr>
              <a:spcBef>
                <a:spcPts val="1390"/>
              </a:spcBef>
              <a:tabLst>
                <a:tab pos="251460" algn="l"/>
              </a:tabLst>
            </a:pP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Science</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109069"/>
            <a:ext cx="4736212" cy="128162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into new school year</a:t>
            </a: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 </a:t>
            </a: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492080"/>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US" sz="1200" b="1" dirty="0">
              <a:solidFill>
                <a:srgbClr val="000000"/>
              </a:solidFill>
              <a:latin typeface="Calibri" panose="020F0502020204030204" pitchFamily="34" charset="0"/>
              <a:ea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4861807"/>
            <a:ext cx="4736212" cy="1281627"/>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4953000" y="1586752"/>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95431" y="6231534"/>
            <a:ext cx="9685154" cy="514547"/>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solid – liquid – gas – condensation – boiling – evaporation – freezing – melting – particle arrangement – particle movement – mole – concentration – density – pathogen – infection – antibiotic – virus – antibody – antigen – vaccine – </a:t>
            </a:r>
            <a:r>
              <a:rPr lang="en-US" sz="1200" b="1">
                <a:solidFill>
                  <a:srgbClr val="000000"/>
                </a:solidFill>
                <a:latin typeface="Calibri" panose="020F0502020204030204" pitchFamily="34" charset="0"/>
                <a:ea typeface="Calibri" panose="020F0502020204030204" pitchFamily="34" charset="0"/>
              </a:rPr>
              <a:t>white blood cell </a:t>
            </a:r>
            <a:endParaRPr lang="en-US" sz="1200" b="1" dirty="0">
              <a:solidFill>
                <a:srgbClr val="000000"/>
              </a:solidFill>
              <a:latin typeface="Calibri" panose="020F0502020204030204" pitchFamily="34" charset="0"/>
              <a:ea typeface="Calibri" panose="020F0502020204030204" pitchFamily="34" charset="0"/>
            </a:endParaRPr>
          </a:p>
        </p:txBody>
      </p:sp>
      <p:sp>
        <p:nvSpPr>
          <p:cNvPr id="2" name="Textbox 33">
            <a:extLst>
              <a:ext uri="{FF2B5EF4-FFF2-40B4-BE49-F238E27FC236}">
                <a16:creationId xmlns:a16="http://schemas.microsoft.com/office/drawing/2014/main" id="{D3C5A0F4-6B61-9001-BEAD-EEB2C5A38D5F}"/>
              </a:ext>
            </a:extLst>
          </p:cNvPr>
          <p:cNvSpPr txBox="1">
            <a:spLocks/>
          </p:cNvSpPr>
          <p:nvPr/>
        </p:nvSpPr>
        <p:spPr>
          <a:xfrm>
            <a:off x="4953000" y="30420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6</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3" name="Textbox 33">
            <a:extLst>
              <a:ext uri="{FF2B5EF4-FFF2-40B4-BE49-F238E27FC236}">
                <a16:creationId xmlns:a16="http://schemas.microsoft.com/office/drawing/2014/main" id="{C63A60FB-AD6E-246A-3333-A9B2C1505421}"/>
              </a:ext>
            </a:extLst>
          </p:cNvPr>
          <p:cNvSpPr txBox="1">
            <a:spLocks/>
          </p:cNvSpPr>
          <p:nvPr/>
        </p:nvSpPr>
        <p:spPr>
          <a:xfrm>
            <a:off x="4953000" y="4444664"/>
            <a:ext cx="4736212" cy="127460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7</a:t>
            </a:r>
            <a:r>
              <a:rPr lang="en-US" sz="1200" b="1" dirty="0">
                <a:solidFill>
                  <a:srgbClr val="000000"/>
                </a:solidFill>
                <a:latin typeface="Calibri" panose="020F0502020204030204" pitchFamily="34" charset="0"/>
                <a:ea typeface="Calibri" panose="020F0502020204030204" pitchFamily="34" charset="0"/>
              </a:rPr>
              <a: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Complete Seneca Learning Assignment.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This will be marked by Seneca.</a:t>
            </a:r>
          </a:p>
          <a:p>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94454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33">
            <a:extLst>
              <a:ext uri="{FF2B5EF4-FFF2-40B4-BE49-F238E27FC236}">
                <a16:creationId xmlns:a16="http://schemas.microsoft.com/office/drawing/2014/main" id="{E3A55620-2632-4F83-970A-7D6DBB1A7945}"/>
              </a:ext>
            </a:extLst>
          </p:cNvPr>
          <p:cNvSpPr txBox="1">
            <a:spLocks/>
          </p:cNvSpPr>
          <p:nvPr/>
        </p:nvSpPr>
        <p:spPr>
          <a:xfrm>
            <a:off x="95431" y="626466"/>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effectLst/>
                <a:latin typeface="Calibri" panose="020F0502020204030204" pitchFamily="34" charset="0"/>
                <a:ea typeface="Calibri" panose="020F0502020204030204" pitchFamily="34" charset="0"/>
              </a:rPr>
              <a:t> Week 1: </a:t>
            </a:r>
          </a:p>
          <a:p>
            <a:pPr algn="ct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Settling in to new school year</a:t>
            </a:r>
            <a:endParaRPr lang="en-US" sz="1200" b="1" dirty="0">
              <a:solidFill>
                <a:srgbClr val="000000"/>
              </a:solidFill>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2FD65E56-08EE-4A49-97B1-B4D308B1781C}"/>
              </a:ext>
            </a:extLst>
          </p:cNvPr>
          <p:cNvSpPr txBox="1"/>
          <p:nvPr/>
        </p:nvSpPr>
        <p:spPr>
          <a:xfrm>
            <a:off x="95431" y="66040"/>
            <a:ext cx="9685154" cy="461665"/>
          </a:xfrm>
          <a:prstGeom prst="rect">
            <a:avLst/>
          </a:prstGeom>
          <a:solidFill>
            <a:srgbClr val="FF0000"/>
          </a:solidFill>
          <a:ln w="28575">
            <a:solidFill>
              <a:schemeClr val="tx1"/>
            </a:solidFill>
          </a:ln>
        </p:spPr>
        <p:txBody>
          <a:bodyPr wrap="square" rtlCol="0">
            <a:spAutoFit/>
          </a:bodyPr>
          <a:lstStyle/>
          <a:p>
            <a:pPr algn="ctr"/>
            <a:r>
              <a:rPr lang="en-GB" sz="2400" dirty="0">
                <a:solidFill>
                  <a:schemeClr val="bg1"/>
                </a:solidFill>
              </a:rPr>
              <a:t>Religious Education</a:t>
            </a:r>
          </a:p>
        </p:txBody>
      </p:sp>
      <p:sp>
        <p:nvSpPr>
          <p:cNvPr id="19" name="Textbox 33">
            <a:extLst>
              <a:ext uri="{FF2B5EF4-FFF2-40B4-BE49-F238E27FC236}">
                <a16:creationId xmlns:a16="http://schemas.microsoft.com/office/drawing/2014/main" id="{F3405C4E-AF8A-4460-AE52-EF8CC539D4E1}"/>
              </a:ext>
            </a:extLst>
          </p:cNvPr>
          <p:cNvSpPr txBox="1">
            <a:spLocks/>
          </p:cNvSpPr>
          <p:nvPr/>
        </p:nvSpPr>
        <p:spPr>
          <a:xfrm>
            <a:off x="95431" y="220031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2: Watch the clip below on the topic of Catholic marriage and answer the questions below:</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https://www.youtube.com/watch?v=qcnBS9JNXH4</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Questions:</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1 – What is the difference between a marriage and a Catholic marriage. 2 – What do catholic marriages mean for the Catholic family.</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0" name="Textbox 33">
            <a:extLst>
              <a:ext uri="{FF2B5EF4-FFF2-40B4-BE49-F238E27FC236}">
                <a16:creationId xmlns:a16="http://schemas.microsoft.com/office/drawing/2014/main" id="{299F46B5-4EA0-42B1-9BB6-49537B0A2350}"/>
              </a:ext>
            </a:extLst>
          </p:cNvPr>
          <p:cNvSpPr txBox="1">
            <a:spLocks/>
          </p:cNvSpPr>
          <p:nvPr/>
        </p:nvSpPr>
        <p:spPr>
          <a:xfrm>
            <a:off x="95431" y="3753679"/>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3: Read the quotes from different Christian traditions about Sexual Relationships.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https://www.bbc.co.uk/bitesize/guides/zfwp47h/revision/5</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What are the differences and similarities?</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ndParaRPr>
          </a:p>
        </p:txBody>
      </p:sp>
      <p:sp>
        <p:nvSpPr>
          <p:cNvPr id="21" name="Textbox 33">
            <a:extLst>
              <a:ext uri="{FF2B5EF4-FFF2-40B4-BE49-F238E27FC236}">
                <a16:creationId xmlns:a16="http://schemas.microsoft.com/office/drawing/2014/main" id="{96ED9EF9-AC73-4533-A829-DDC23BC6C232}"/>
              </a:ext>
            </a:extLst>
          </p:cNvPr>
          <p:cNvSpPr txBox="1">
            <a:spLocks/>
          </p:cNvSpPr>
          <p:nvPr/>
        </p:nvSpPr>
        <p:spPr>
          <a:xfrm>
            <a:off x="95431" y="5329738"/>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4: Research how the Catholic Church supports Catholic families with the following methods: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Counselling</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Sunday school</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Marriage Preparation classes.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Write a short summary of each.</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ndParaRPr>
          </a:p>
        </p:txBody>
      </p:sp>
      <p:sp>
        <p:nvSpPr>
          <p:cNvPr id="22" name="Textbox 33">
            <a:extLst>
              <a:ext uri="{FF2B5EF4-FFF2-40B4-BE49-F238E27FC236}">
                <a16:creationId xmlns:a16="http://schemas.microsoft.com/office/drawing/2014/main" id="{90C8AE0B-993F-4445-8F02-D83AF2E18263}"/>
              </a:ext>
            </a:extLst>
          </p:cNvPr>
          <p:cNvSpPr txBox="1">
            <a:spLocks/>
          </p:cNvSpPr>
          <p:nvPr/>
        </p:nvSpPr>
        <p:spPr>
          <a:xfrm>
            <a:off x="5044373" y="63560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5: Access the article in the link below. Read and explain in your own words Paragraphs 14 and 17:</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hlinkClick r:id="rId4">
                  <a:extLst>
                    <a:ext uri="{A12FA001-AC4F-418D-AE19-62706E023703}">
                      <ahyp:hlinkClr xmlns:ahyp="http://schemas.microsoft.com/office/drawing/2018/hyperlinkcolor" val="tx"/>
                    </a:ext>
                  </a:extLst>
                </a:hlinkClick>
              </a:rPr>
              <a:t>https://www.vatican.va/content/paul-vi/en/encyclicals/documents/hf_p-vi_enc_25071968_humanae-vitae.html</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This will inform your knowledge about contraception in a Catholic context for this week’s lesson.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a:t>
            </a:r>
          </a:p>
        </p:txBody>
      </p:sp>
      <p:sp>
        <p:nvSpPr>
          <p:cNvPr id="23" name="Textbox 33">
            <a:extLst>
              <a:ext uri="{FF2B5EF4-FFF2-40B4-BE49-F238E27FC236}">
                <a16:creationId xmlns:a16="http://schemas.microsoft.com/office/drawing/2014/main" id="{7FA412AB-0E1F-4B87-973E-35D1335FCEFB}"/>
              </a:ext>
            </a:extLst>
          </p:cNvPr>
          <p:cNvSpPr txBox="1">
            <a:spLocks/>
          </p:cNvSpPr>
          <p:nvPr/>
        </p:nvSpPr>
        <p:spPr>
          <a:xfrm>
            <a:off x="5044373" y="2200317"/>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6: Access Seneca learning on the following link:</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hlinkClick r:id="rId5">
                  <a:extLst>
                    <a:ext uri="{A12FA001-AC4F-418D-AE19-62706E023703}">
                      <ahyp:hlinkClr xmlns:ahyp="http://schemas.microsoft.com/office/drawing/2018/hyperlinkcolor" val="tx"/>
                    </a:ext>
                  </a:extLst>
                </a:hlinkClick>
              </a:rPr>
              <a:t>https://app.senecalearning.com/classroom/course/06a0580f-8405-499a-8bd3-b986c7efddd0/section/a88007fa-6698-4a73-b7da-06a50bf4253d/session</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Complete sections 1.2.1 and 1.2.2 on Marriage and the family. </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ndParaRPr>
          </a:p>
        </p:txBody>
      </p:sp>
      <p:sp>
        <p:nvSpPr>
          <p:cNvPr id="24" name="Textbox 33">
            <a:extLst>
              <a:ext uri="{FF2B5EF4-FFF2-40B4-BE49-F238E27FC236}">
                <a16:creationId xmlns:a16="http://schemas.microsoft.com/office/drawing/2014/main" id="{021BFE3C-32E9-43D3-9904-FD53C9CAF495}"/>
              </a:ext>
            </a:extLst>
          </p:cNvPr>
          <p:cNvSpPr txBox="1">
            <a:spLocks/>
          </p:cNvSpPr>
          <p:nvPr/>
        </p:nvSpPr>
        <p:spPr>
          <a:xfrm>
            <a:off x="5074357" y="3744795"/>
            <a:ext cx="4736212" cy="1416343"/>
          </a:xfrm>
          <a:prstGeom prst="rect">
            <a:avLst/>
          </a:prstGeom>
          <a:noFill/>
          <a:ln w="12700">
            <a:solidFill>
              <a:srgbClr val="000000"/>
            </a:solidFill>
            <a:prstDash val="solid"/>
          </a:ln>
        </p:spPr>
        <p:txBody>
          <a:bodyPr wrap="square" lIns="0" tIns="0" rIns="0" bIns="0" rtlCol="0">
            <a:noAutofit/>
          </a:bodyPr>
          <a:lstStyle/>
          <a:p>
            <a:r>
              <a:rPr lang="en-US" sz="1200" b="1" dirty="0">
                <a:solidFill>
                  <a:srgbClr val="000000"/>
                </a:solidFill>
                <a:effectLst/>
                <a:latin typeface="Calibri" panose="020F0502020204030204" pitchFamily="34" charset="0"/>
                <a:ea typeface="Calibri" panose="020F0502020204030204" pitchFamily="34" charset="0"/>
              </a:rPr>
              <a:t> Week </a:t>
            </a:r>
            <a:r>
              <a:rPr lang="en-US" sz="1200" b="1" dirty="0">
                <a:solidFill>
                  <a:srgbClr val="000000"/>
                </a:solidFill>
                <a:latin typeface="Calibri" panose="020F0502020204030204" pitchFamily="34" charset="0"/>
                <a:ea typeface="Calibri" panose="020F0502020204030204" pitchFamily="34" charset="0"/>
              </a:rPr>
              <a:t>7: Revision of Paper 1 topics.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Use your revision guide, </a:t>
            </a:r>
            <a:r>
              <a:rPr lang="en-US" sz="1200" b="1" dirty="0" err="1">
                <a:solidFill>
                  <a:srgbClr val="000000"/>
                </a:solidFill>
                <a:latin typeface="Calibri" panose="020F0502020204030204" pitchFamily="34" charset="0"/>
                <a:ea typeface="Calibri" panose="020F0502020204030204" pitchFamily="34" charset="0"/>
              </a:rPr>
              <a:t>kerboodle</a:t>
            </a:r>
            <a:r>
              <a:rPr lang="en-US" sz="1200" b="1" dirty="0">
                <a:solidFill>
                  <a:srgbClr val="000000"/>
                </a:solidFill>
                <a:latin typeface="Calibri" panose="020F0502020204030204" pitchFamily="34" charset="0"/>
                <a:ea typeface="Calibri" panose="020F0502020204030204" pitchFamily="34" charset="0"/>
              </a:rPr>
              <a:t>, class notes and resources on Teams to prepare for the PPE.</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 </a:t>
            </a:r>
            <a:endParaRPr lang="en-GB" sz="1200" b="1" dirty="0">
              <a:solidFill>
                <a:srgbClr val="000000"/>
              </a:solidFill>
              <a:latin typeface="Calibri" panose="020F0502020204030204" pitchFamily="34" charset="0"/>
              <a:ea typeface="Calibri" panose="020F0502020204030204" pitchFamily="34" charset="0"/>
            </a:endParaRPr>
          </a:p>
          <a:p>
            <a:r>
              <a:rPr lang="en-US" sz="1200" b="1" dirty="0">
                <a:solidFill>
                  <a:srgbClr val="000000"/>
                </a:solidFill>
                <a:latin typeface="Calibri" panose="020F0502020204030204" pitchFamily="34" charset="0"/>
                <a:ea typeface="Calibri" panose="020F0502020204030204" pitchFamily="34" charset="0"/>
              </a:rPr>
              <a:t>Topics will be posted on Teams</a:t>
            </a:r>
            <a:endParaRPr lang="en-GB" sz="1200" b="1" dirty="0">
              <a:solidFill>
                <a:srgbClr val="000000"/>
              </a:solidFill>
              <a:latin typeface="Calibri" panose="020F0502020204030204" pitchFamily="34" charset="0"/>
              <a:ea typeface="Calibri" panose="020F0502020204030204" pitchFamily="34" charset="0"/>
            </a:endParaRPr>
          </a:p>
          <a:p>
            <a:pPr>
              <a:spcBef>
                <a:spcPts val="1390"/>
              </a:spcBef>
              <a:tabLst>
                <a:tab pos="251460" algn="l"/>
              </a:tabLst>
            </a:pPr>
            <a:endParaRPr lang="en-US" sz="1200" b="1" dirty="0">
              <a:solidFill>
                <a:srgbClr val="000000"/>
              </a:solidFill>
              <a:latin typeface="Calibri" panose="020F0502020204030204" pitchFamily="34" charset="0"/>
              <a:ea typeface="Calibri" panose="020F0502020204030204" pitchFamily="34" charset="0"/>
            </a:endParaRPr>
          </a:p>
        </p:txBody>
      </p:sp>
      <p:sp>
        <p:nvSpPr>
          <p:cNvPr id="25" name="Textbox 33">
            <a:extLst>
              <a:ext uri="{FF2B5EF4-FFF2-40B4-BE49-F238E27FC236}">
                <a16:creationId xmlns:a16="http://schemas.microsoft.com/office/drawing/2014/main" id="{502F48F1-ED26-4001-BCAE-B22BC535AE29}"/>
              </a:ext>
            </a:extLst>
          </p:cNvPr>
          <p:cNvSpPr txBox="1">
            <a:spLocks/>
          </p:cNvSpPr>
          <p:nvPr/>
        </p:nvSpPr>
        <p:spPr>
          <a:xfrm>
            <a:off x="5044373" y="5329738"/>
            <a:ext cx="4736212" cy="1416343"/>
          </a:xfrm>
          <a:prstGeom prst="rect">
            <a:avLst/>
          </a:prstGeom>
          <a:noFill/>
          <a:ln w="12700">
            <a:solidFill>
              <a:srgbClr val="000000"/>
            </a:solidFill>
            <a:prstDash val="solid"/>
          </a:ln>
        </p:spPr>
        <p:txBody>
          <a:bodyPr wrap="square" lIns="0" tIns="0" rIns="0" bIns="0" rtlCol="0">
            <a:noAutofit/>
          </a:bodyPr>
          <a:lstStyle/>
          <a:p>
            <a:pPr>
              <a:spcBef>
                <a:spcPts val="1390"/>
              </a:spcBef>
              <a:tabLst>
                <a:tab pos="251460" algn="l"/>
              </a:tabLst>
            </a:pPr>
            <a:r>
              <a:rPr lang="en-US" sz="1200" b="1" dirty="0">
                <a:solidFill>
                  <a:srgbClr val="000000"/>
                </a:solidFill>
                <a:latin typeface="Calibri" panose="020F0502020204030204" pitchFamily="34" charset="0"/>
                <a:ea typeface="Calibri" panose="020F0502020204030204" pitchFamily="34" charset="0"/>
              </a:rPr>
              <a:t>Key Vocabulary: </a:t>
            </a:r>
            <a:r>
              <a:rPr lang="en-US" dirty="0"/>
              <a:t>Procreation – Marriage – Marriage preparation – Contraception </a:t>
            </a:r>
            <a:r>
              <a:rPr lang="en-US"/>
              <a:t>- Cohabitation</a:t>
            </a:r>
            <a:endParaRPr lang="en-US" sz="1200" b="1"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713847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6fcfcf1-14c4-40a6-9936-cf6c6aff129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BF3DBA17445854D9962515A7D06A29E" ma:contentTypeVersion="18" ma:contentTypeDescription="Create a new document." ma:contentTypeScope="" ma:versionID="a518761bc221c84a873820627360ad00">
  <xsd:schema xmlns:xsd="http://www.w3.org/2001/XMLSchema" xmlns:xs="http://www.w3.org/2001/XMLSchema" xmlns:p="http://schemas.microsoft.com/office/2006/metadata/properties" xmlns:ns3="26fcfcf1-14c4-40a6-9936-cf6c6aff129a" xmlns:ns4="0b810e4f-557f-4987-94a2-3c9681d6b1d5" targetNamespace="http://schemas.microsoft.com/office/2006/metadata/properties" ma:root="true" ma:fieldsID="e6948d63d88dc855af93d92fc7aab49d" ns3:_="" ns4:_="">
    <xsd:import namespace="26fcfcf1-14c4-40a6-9936-cf6c6aff129a"/>
    <xsd:import namespace="0b810e4f-557f-4987-94a2-3c9681d6b1d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fcfcf1-14c4-40a6-9936-cf6c6aff1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810e4f-557f-4987-94a2-3c9681d6b1d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A81304-E13F-42B4-86EA-78EF4F314203}">
  <ds:schemaRefs>
    <ds:schemaRef ds:uri="http://schemas.microsoft.com/office/2006/metadata/properties"/>
    <ds:schemaRef ds:uri="http://schemas.microsoft.com/office/2006/documentManagement/types"/>
    <ds:schemaRef ds:uri="0b810e4f-557f-4987-94a2-3c9681d6b1d5"/>
    <ds:schemaRef ds:uri="26fcfcf1-14c4-40a6-9936-cf6c6aff129a"/>
    <ds:schemaRef ds:uri="http://purl.org/dc/dcmitype/"/>
    <ds:schemaRef ds:uri="http://purl.org/dc/elements/1.1/"/>
    <ds:schemaRef ds:uri="http://schemas.microsoft.com/office/infopath/2007/PartnerControls"/>
    <ds:schemaRef ds:uri="http://purl.org/dc/term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C16A001-EC72-48BF-9799-95A41C8098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fcfcf1-14c4-40a6-9936-cf6c6aff129a"/>
    <ds:schemaRef ds:uri="0b810e4f-557f-4987-94a2-3c9681d6b1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057CC7A-2548-4CF4-8EFA-3D572DA0B2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1553</TotalTime>
  <Words>5252</Words>
  <Application>Microsoft Office PowerPoint</Application>
  <PresentationFormat>A4 Paper (210x297 mm)</PresentationFormat>
  <Paragraphs>603</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Aptos</vt:lpstr>
      <vt:lpstr>Aptos Display</vt:lpstr>
      <vt:lpstr>Arial</vt:lpstr>
      <vt:lpstr>Calibri</vt:lpstr>
      <vt:lpstr>Cambria</vt:lpstr>
      <vt:lpstr>Google Sans</vt:lpstr>
      <vt:lpstr>TT Commons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 Norman</dc:creator>
  <cp:lastModifiedBy>V Walker</cp:lastModifiedBy>
  <cp:revision>26</cp:revision>
  <dcterms:created xsi:type="dcterms:W3CDTF">2024-12-17T17:26:36Z</dcterms:created>
  <dcterms:modified xsi:type="dcterms:W3CDTF">2026-07-10T09:36:26Z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0x0101004BF3DBA17445854D9962515A7D06A29E</vt:lpwstr>
  </property>
</Properties>
</file>