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sldIdLst>
    <p:sldId id="268" r:id="rId5"/>
    <p:sldId id="266" r:id="rId6"/>
    <p:sldId id="267" r:id="rId7"/>
    <p:sldId id="265" r:id="rId8"/>
    <p:sldId id="270" r:id="rId9"/>
    <p:sldId id="286"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Lst>
  <p:sldSz cx="9906000" cy="6858000" type="A4"/>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9458A2-6D51-420E-816A-4DDCD0013ADA}" v="18" dt="2026-07-10T09:33:23.9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67" d="100"/>
          <a:sy n="67" d="100"/>
        </p:scale>
        <p:origin x="10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 Walker" userId="cbce8964-af15-4450-96b9-ddf62eef329d" providerId="ADAL" clId="{273047C8-043E-413C-977C-EE9C979ABB9B}"/>
    <pc:docChg chg="addSld delSld modSld">
      <pc:chgData name="V Walker" userId="cbce8964-af15-4450-96b9-ddf62eef329d" providerId="ADAL" clId="{273047C8-043E-413C-977C-EE9C979ABB9B}" dt="2026-03-27T20:05:46.728" v="14" actId="20577"/>
      <pc:docMkLst>
        <pc:docMk/>
      </pc:docMkLst>
      <pc:sldChg chg="modSp mod">
        <pc:chgData name="V Walker" userId="cbce8964-af15-4450-96b9-ddf62eef329d" providerId="ADAL" clId="{273047C8-043E-413C-977C-EE9C979ABB9B}" dt="2026-03-27T20:04:55.915" v="5" actId="20577"/>
        <pc:sldMkLst>
          <pc:docMk/>
          <pc:sldMk cId="1217748532" sldId="293"/>
        </pc:sldMkLst>
        <pc:spChg chg="mod">
          <ac:chgData name="V Walker" userId="cbce8964-af15-4450-96b9-ddf62eef329d" providerId="ADAL" clId="{273047C8-043E-413C-977C-EE9C979ABB9B}" dt="2026-03-27T20:04:55.915" v="5" actId="20577"/>
          <ac:spMkLst>
            <pc:docMk/>
            <pc:sldMk cId="1217748532" sldId="293"/>
            <ac:spMk id="20" creationId="{299F46B5-4EA0-42B1-9BB6-49537B0A2350}"/>
          </ac:spMkLst>
        </pc:spChg>
      </pc:sldChg>
      <pc:sldChg chg="del">
        <pc:chgData name="V Walker" userId="cbce8964-af15-4450-96b9-ddf62eef329d" providerId="ADAL" clId="{273047C8-043E-413C-977C-EE9C979ABB9B}" dt="2026-03-27T20:04:27.831" v="4" actId="47"/>
        <pc:sldMkLst>
          <pc:docMk/>
          <pc:sldMk cId="3306798873" sldId="295"/>
        </pc:sldMkLst>
      </pc:sldChg>
      <pc:sldChg chg="modSp mod">
        <pc:chgData name="V Walker" userId="cbce8964-af15-4450-96b9-ddf62eef329d" providerId="ADAL" clId="{273047C8-043E-413C-977C-EE9C979ABB9B}" dt="2026-03-27T20:05:46.728" v="14" actId="20577"/>
        <pc:sldMkLst>
          <pc:docMk/>
          <pc:sldMk cId="3520230834" sldId="301"/>
        </pc:sldMkLst>
        <pc:spChg chg="mod">
          <ac:chgData name="V Walker" userId="cbce8964-af15-4450-96b9-ddf62eef329d" providerId="ADAL" clId="{273047C8-043E-413C-977C-EE9C979ABB9B}" dt="2026-03-27T20:05:46.728" v="14" actId="20577"/>
          <ac:spMkLst>
            <pc:docMk/>
            <pc:sldMk cId="3520230834" sldId="301"/>
            <ac:spMk id="16" creationId="{2FD65E56-08EE-4A49-97B1-B4D308B1781C}"/>
          </ac:spMkLst>
        </pc:spChg>
      </pc:sldChg>
      <pc:sldChg chg="del">
        <pc:chgData name="V Walker" userId="cbce8964-af15-4450-96b9-ddf62eef329d" providerId="ADAL" clId="{273047C8-043E-413C-977C-EE9C979ABB9B}" dt="2026-03-27T20:03:39.925" v="1" actId="47"/>
        <pc:sldMkLst>
          <pc:docMk/>
          <pc:sldMk cId="4172546504" sldId="304"/>
        </pc:sldMkLst>
      </pc:sldChg>
      <pc:sldChg chg="add">
        <pc:chgData name="V Walker" userId="cbce8964-af15-4450-96b9-ddf62eef329d" providerId="ADAL" clId="{273047C8-043E-413C-977C-EE9C979ABB9B}" dt="2026-03-27T20:03:18.523" v="0"/>
        <pc:sldMkLst>
          <pc:docMk/>
          <pc:sldMk cId="3075434982" sldId="305"/>
        </pc:sldMkLst>
      </pc:sldChg>
      <pc:sldChg chg="add">
        <pc:chgData name="V Walker" userId="cbce8964-af15-4450-96b9-ddf62eef329d" providerId="ADAL" clId="{273047C8-043E-413C-977C-EE9C979ABB9B}" dt="2026-03-27T20:03:42.267" v="2"/>
        <pc:sldMkLst>
          <pc:docMk/>
          <pc:sldMk cId="2437577301" sldId="306"/>
        </pc:sldMkLst>
      </pc:sldChg>
      <pc:sldChg chg="add">
        <pc:chgData name="V Walker" userId="cbce8964-af15-4450-96b9-ddf62eef329d" providerId="ADAL" clId="{273047C8-043E-413C-977C-EE9C979ABB9B}" dt="2026-03-27T20:04:17.399" v="3"/>
        <pc:sldMkLst>
          <pc:docMk/>
          <pc:sldMk cId="363050926" sldId="307"/>
        </pc:sldMkLst>
      </pc:sldChg>
    </pc:docChg>
  </pc:docChgLst>
  <pc:docChgLst>
    <pc:chgData name="V Walker" userId="cbce8964-af15-4450-96b9-ddf62eef329d" providerId="ADAL" clId="{6D1C8B3D-9D64-44BF-97D3-BAFA32FF5775}"/>
    <pc:docChg chg="addSld delSld modSld">
      <pc:chgData name="V Walker" userId="cbce8964-af15-4450-96b9-ddf62eef329d" providerId="ADAL" clId="{6D1C8B3D-9D64-44BF-97D3-BAFA32FF5775}" dt="2026-05-22T09:02:36.138" v="60"/>
      <pc:docMkLst>
        <pc:docMk/>
      </pc:docMkLst>
      <pc:sldChg chg="add del">
        <pc:chgData name="V Walker" userId="cbce8964-af15-4450-96b9-ddf62eef329d" providerId="ADAL" clId="{6D1C8B3D-9D64-44BF-97D3-BAFA32FF5775}" dt="2026-05-16T12:56:25.735" v="19"/>
        <pc:sldMkLst>
          <pc:docMk/>
          <pc:sldMk cId="3111903696" sldId="265"/>
        </pc:sldMkLst>
      </pc:sldChg>
      <pc:sldChg chg="modSp mod">
        <pc:chgData name="V Walker" userId="cbce8964-af15-4450-96b9-ddf62eef329d" providerId="ADAL" clId="{6D1C8B3D-9D64-44BF-97D3-BAFA32FF5775}" dt="2026-05-16T12:54:16.202" v="1" actId="20577"/>
        <pc:sldMkLst>
          <pc:docMk/>
          <pc:sldMk cId="3098967401" sldId="268"/>
        </pc:sldMkLst>
        <pc:spChg chg="mod">
          <ac:chgData name="V Walker" userId="cbce8964-af15-4450-96b9-ddf62eef329d" providerId="ADAL" clId="{6D1C8B3D-9D64-44BF-97D3-BAFA32FF5775}" dt="2026-05-16T12:54:16.202" v="1" actId="20577"/>
          <ac:spMkLst>
            <pc:docMk/>
            <pc:sldMk cId="3098967401" sldId="268"/>
            <ac:spMk id="4" creationId="{7E3BF677-9D3A-4815-9D91-FE0C0CE6D44E}"/>
          </ac:spMkLst>
        </pc:spChg>
      </pc:sldChg>
      <pc:sldChg chg="del">
        <pc:chgData name="V Walker" userId="cbce8964-af15-4450-96b9-ddf62eef329d" providerId="ADAL" clId="{6D1C8B3D-9D64-44BF-97D3-BAFA32FF5775}" dt="2026-05-16T12:56:10.464" v="18" actId="47"/>
        <pc:sldMkLst>
          <pc:docMk/>
          <pc:sldMk cId="339614681" sldId="289"/>
        </pc:sldMkLst>
      </pc:sldChg>
      <pc:sldChg chg="del">
        <pc:chgData name="V Walker" userId="cbce8964-af15-4450-96b9-ddf62eef329d" providerId="ADAL" clId="{6D1C8B3D-9D64-44BF-97D3-BAFA32FF5775}" dt="2026-05-16T12:56:10.464" v="18" actId="47"/>
        <pc:sldMkLst>
          <pc:docMk/>
          <pc:sldMk cId="1386142467" sldId="290"/>
        </pc:sldMkLst>
      </pc:sldChg>
      <pc:sldChg chg="del">
        <pc:chgData name="V Walker" userId="cbce8964-af15-4450-96b9-ddf62eef329d" providerId="ADAL" clId="{6D1C8B3D-9D64-44BF-97D3-BAFA32FF5775}" dt="2026-05-16T12:56:10.464" v="18" actId="47"/>
        <pc:sldMkLst>
          <pc:docMk/>
          <pc:sldMk cId="2092095082" sldId="291"/>
        </pc:sldMkLst>
      </pc:sldChg>
      <pc:sldChg chg="del">
        <pc:chgData name="V Walker" userId="cbce8964-af15-4450-96b9-ddf62eef329d" providerId="ADAL" clId="{6D1C8B3D-9D64-44BF-97D3-BAFA32FF5775}" dt="2026-05-16T12:56:10.464" v="18" actId="47"/>
        <pc:sldMkLst>
          <pc:docMk/>
          <pc:sldMk cId="3699127091" sldId="292"/>
        </pc:sldMkLst>
      </pc:sldChg>
      <pc:sldChg chg="del">
        <pc:chgData name="V Walker" userId="cbce8964-af15-4450-96b9-ddf62eef329d" providerId="ADAL" clId="{6D1C8B3D-9D64-44BF-97D3-BAFA32FF5775}" dt="2026-05-16T12:56:10.464" v="18" actId="47"/>
        <pc:sldMkLst>
          <pc:docMk/>
          <pc:sldMk cId="1217748532" sldId="293"/>
        </pc:sldMkLst>
      </pc:sldChg>
      <pc:sldChg chg="del">
        <pc:chgData name="V Walker" userId="cbce8964-af15-4450-96b9-ddf62eef329d" providerId="ADAL" clId="{6D1C8B3D-9D64-44BF-97D3-BAFA32FF5775}" dt="2026-05-16T12:57:07.748" v="22" actId="47"/>
        <pc:sldMkLst>
          <pc:docMk/>
          <pc:sldMk cId="2905046077" sldId="294"/>
        </pc:sldMkLst>
      </pc:sldChg>
      <pc:sldChg chg="del">
        <pc:chgData name="V Walker" userId="cbce8964-af15-4450-96b9-ddf62eef329d" providerId="ADAL" clId="{6D1C8B3D-9D64-44BF-97D3-BAFA32FF5775}" dt="2026-05-16T12:57:07.748" v="22" actId="47"/>
        <pc:sldMkLst>
          <pc:docMk/>
          <pc:sldMk cId="1728400305" sldId="296"/>
        </pc:sldMkLst>
      </pc:sldChg>
      <pc:sldChg chg="del">
        <pc:chgData name="V Walker" userId="cbce8964-af15-4450-96b9-ddf62eef329d" providerId="ADAL" clId="{6D1C8B3D-9D64-44BF-97D3-BAFA32FF5775}" dt="2026-05-16T12:57:29.826" v="24" actId="47"/>
        <pc:sldMkLst>
          <pc:docMk/>
          <pc:sldMk cId="3341401865" sldId="297"/>
        </pc:sldMkLst>
      </pc:sldChg>
      <pc:sldChg chg="del">
        <pc:chgData name="V Walker" userId="cbce8964-af15-4450-96b9-ddf62eef329d" providerId="ADAL" clId="{6D1C8B3D-9D64-44BF-97D3-BAFA32FF5775}" dt="2026-05-16T12:58:16.848" v="27" actId="47"/>
        <pc:sldMkLst>
          <pc:docMk/>
          <pc:sldMk cId="3333745087" sldId="298"/>
        </pc:sldMkLst>
      </pc:sldChg>
      <pc:sldChg chg="del">
        <pc:chgData name="V Walker" userId="cbce8964-af15-4450-96b9-ddf62eef329d" providerId="ADAL" clId="{6D1C8B3D-9D64-44BF-97D3-BAFA32FF5775}" dt="2026-05-16T13:00:56.726" v="53" actId="47"/>
        <pc:sldMkLst>
          <pc:docMk/>
          <pc:sldMk cId="2234812956" sldId="299"/>
        </pc:sldMkLst>
      </pc:sldChg>
      <pc:sldChg chg="del">
        <pc:chgData name="V Walker" userId="cbce8964-af15-4450-96b9-ddf62eef329d" providerId="ADAL" clId="{6D1C8B3D-9D64-44BF-97D3-BAFA32FF5775}" dt="2026-05-16T13:00:57.300" v="54" actId="47"/>
        <pc:sldMkLst>
          <pc:docMk/>
          <pc:sldMk cId="2639135560" sldId="300"/>
        </pc:sldMkLst>
      </pc:sldChg>
      <pc:sldChg chg="del">
        <pc:chgData name="V Walker" userId="cbce8964-af15-4450-96b9-ddf62eef329d" providerId="ADAL" clId="{6D1C8B3D-9D64-44BF-97D3-BAFA32FF5775}" dt="2026-05-16T13:00:58.021" v="55" actId="47"/>
        <pc:sldMkLst>
          <pc:docMk/>
          <pc:sldMk cId="3520230834" sldId="301"/>
        </pc:sldMkLst>
      </pc:sldChg>
      <pc:sldChg chg="del">
        <pc:chgData name="V Walker" userId="cbce8964-af15-4450-96b9-ddf62eef329d" providerId="ADAL" clId="{6D1C8B3D-9D64-44BF-97D3-BAFA32FF5775}" dt="2026-05-16T13:00:59.062" v="56" actId="47"/>
        <pc:sldMkLst>
          <pc:docMk/>
          <pc:sldMk cId="2281650071" sldId="302"/>
        </pc:sldMkLst>
      </pc:sldChg>
      <pc:sldChg chg="del">
        <pc:chgData name="V Walker" userId="cbce8964-af15-4450-96b9-ddf62eef329d" providerId="ADAL" clId="{6D1C8B3D-9D64-44BF-97D3-BAFA32FF5775}" dt="2026-05-16T13:02:05.066" v="59" actId="47"/>
        <pc:sldMkLst>
          <pc:docMk/>
          <pc:sldMk cId="905667792" sldId="303"/>
        </pc:sldMkLst>
      </pc:sldChg>
      <pc:sldChg chg="del">
        <pc:chgData name="V Walker" userId="cbce8964-af15-4450-96b9-ddf62eef329d" providerId="ADAL" clId="{6D1C8B3D-9D64-44BF-97D3-BAFA32FF5775}" dt="2026-05-16T13:02:05.066" v="59" actId="47"/>
        <pc:sldMkLst>
          <pc:docMk/>
          <pc:sldMk cId="3075434982" sldId="305"/>
        </pc:sldMkLst>
      </pc:sldChg>
      <pc:sldChg chg="del">
        <pc:chgData name="V Walker" userId="cbce8964-af15-4450-96b9-ddf62eef329d" providerId="ADAL" clId="{6D1C8B3D-9D64-44BF-97D3-BAFA32FF5775}" dt="2026-05-16T13:02:05.066" v="59" actId="47"/>
        <pc:sldMkLst>
          <pc:docMk/>
          <pc:sldMk cId="2437577301" sldId="306"/>
        </pc:sldMkLst>
      </pc:sldChg>
      <pc:sldChg chg="del">
        <pc:chgData name="V Walker" userId="cbce8964-af15-4450-96b9-ddf62eef329d" providerId="ADAL" clId="{6D1C8B3D-9D64-44BF-97D3-BAFA32FF5775}" dt="2026-05-16T12:57:07.748" v="22" actId="47"/>
        <pc:sldMkLst>
          <pc:docMk/>
          <pc:sldMk cId="363050926" sldId="307"/>
        </pc:sldMkLst>
      </pc:sldChg>
      <pc:sldChg chg="del">
        <pc:chgData name="V Walker" userId="cbce8964-af15-4450-96b9-ddf62eef329d" providerId="ADAL" clId="{6D1C8B3D-9D64-44BF-97D3-BAFA32FF5775}" dt="2026-05-16T12:58:16.848" v="27" actId="47"/>
        <pc:sldMkLst>
          <pc:docMk/>
          <pc:sldMk cId="687819330" sldId="308"/>
        </pc:sldMkLst>
      </pc:sldChg>
      <pc:sldChg chg="new del">
        <pc:chgData name="V Walker" userId="cbce8964-af15-4450-96b9-ddf62eef329d" providerId="ADAL" clId="{6D1C8B3D-9D64-44BF-97D3-BAFA32FF5775}" dt="2026-05-16T13:01:55.847" v="57" actId="47"/>
        <pc:sldMkLst>
          <pc:docMk/>
          <pc:sldMk cId="1411176417" sldId="309"/>
        </pc:sldMkLst>
      </pc:sldChg>
      <pc:sldChg chg="new del">
        <pc:chgData name="V Walker" userId="cbce8964-af15-4450-96b9-ddf62eef329d" providerId="ADAL" clId="{6D1C8B3D-9D64-44BF-97D3-BAFA32FF5775}" dt="2026-05-16T13:01:55.847" v="57" actId="47"/>
        <pc:sldMkLst>
          <pc:docMk/>
          <pc:sldMk cId="1906531848" sldId="310"/>
        </pc:sldMkLst>
      </pc:sldChg>
      <pc:sldChg chg="new del">
        <pc:chgData name="V Walker" userId="cbce8964-af15-4450-96b9-ddf62eef329d" providerId="ADAL" clId="{6D1C8B3D-9D64-44BF-97D3-BAFA32FF5775}" dt="2026-05-16T13:01:55.847" v="57" actId="47"/>
        <pc:sldMkLst>
          <pc:docMk/>
          <pc:sldMk cId="3128741757" sldId="311"/>
        </pc:sldMkLst>
      </pc:sldChg>
      <pc:sldChg chg="new del">
        <pc:chgData name="V Walker" userId="cbce8964-af15-4450-96b9-ddf62eef329d" providerId="ADAL" clId="{6D1C8B3D-9D64-44BF-97D3-BAFA32FF5775}" dt="2026-05-16T13:01:55.847" v="57" actId="47"/>
        <pc:sldMkLst>
          <pc:docMk/>
          <pc:sldMk cId="2450998832" sldId="312"/>
        </pc:sldMkLst>
      </pc:sldChg>
      <pc:sldChg chg="new del">
        <pc:chgData name="V Walker" userId="cbce8964-af15-4450-96b9-ddf62eef329d" providerId="ADAL" clId="{6D1C8B3D-9D64-44BF-97D3-BAFA32FF5775}" dt="2026-05-16T13:01:55.847" v="57" actId="47"/>
        <pc:sldMkLst>
          <pc:docMk/>
          <pc:sldMk cId="953125475" sldId="313"/>
        </pc:sldMkLst>
      </pc:sldChg>
      <pc:sldChg chg="new del">
        <pc:chgData name="V Walker" userId="cbce8964-af15-4450-96b9-ddf62eef329d" providerId="ADAL" clId="{6D1C8B3D-9D64-44BF-97D3-BAFA32FF5775}" dt="2026-05-16T13:01:55.847" v="57" actId="47"/>
        <pc:sldMkLst>
          <pc:docMk/>
          <pc:sldMk cId="2790446902" sldId="314"/>
        </pc:sldMkLst>
      </pc:sldChg>
      <pc:sldChg chg="new del">
        <pc:chgData name="V Walker" userId="cbce8964-af15-4450-96b9-ddf62eef329d" providerId="ADAL" clId="{6D1C8B3D-9D64-44BF-97D3-BAFA32FF5775}" dt="2026-05-16T13:01:55.847" v="57" actId="47"/>
        <pc:sldMkLst>
          <pc:docMk/>
          <pc:sldMk cId="1132602114" sldId="315"/>
        </pc:sldMkLst>
      </pc:sldChg>
      <pc:sldChg chg="new del">
        <pc:chgData name="V Walker" userId="cbce8964-af15-4450-96b9-ddf62eef329d" providerId="ADAL" clId="{6D1C8B3D-9D64-44BF-97D3-BAFA32FF5775}" dt="2026-05-16T13:01:55.847" v="57" actId="47"/>
        <pc:sldMkLst>
          <pc:docMk/>
          <pc:sldMk cId="3832252738" sldId="316"/>
        </pc:sldMkLst>
      </pc:sldChg>
      <pc:sldChg chg="new del">
        <pc:chgData name="V Walker" userId="cbce8964-af15-4450-96b9-ddf62eef329d" providerId="ADAL" clId="{6D1C8B3D-9D64-44BF-97D3-BAFA32FF5775}" dt="2026-05-16T13:01:58.272" v="58" actId="47"/>
        <pc:sldMkLst>
          <pc:docMk/>
          <pc:sldMk cId="3909503018" sldId="317"/>
        </pc:sldMkLst>
      </pc:sldChg>
      <pc:sldChg chg="new del">
        <pc:chgData name="V Walker" userId="cbce8964-af15-4450-96b9-ddf62eef329d" providerId="ADAL" clId="{6D1C8B3D-9D64-44BF-97D3-BAFA32FF5775}" dt="2026-05-16T13:01:58.272" v="58" actId="47"/>
        <pc:sldMkLst>
          <pc:docMk/>
          <pc:sldMk cId="3695545120" sldId="318"/>
        </pc:sldMkLst>
      </pc:sldChg>
      <pc:sldChg chg="add">
        <pc:chgData name="V Walker" userId="cbce8964-af15-4450-96b9-ddf62eef329d" providerId="ADAL" clId="{6D1C8B3D-9D64-44BF-97D3-BAFA32FF5775}" dt="2026-05-16T12:54:39.864" v="12"/>
        <pc:sldMkLst>
          <pc:docMk/>
          <pc:sldMk cId="808542916" sldId="319"/>
        </pc:sldMkLst>
      </pc:sldChg>
      <pc:sldChg chg="add">
        <pc:chgData name="V Walker" userId="cbce8964-af15-4450-96b9-ddf62eef329d" providerId="ADAL" clId="{6D1C8B3D-9D64-44BF-97D3-BAFA32FF5775}" dt="2026-05-16T12:54:52.166" v="13"/>
        <pc:sldMkLst>
          <pc:docMk/>
          <pc:sldMk cId="4262646682" sldId="320"/>
        </pc:sldMkLst>
      </pc:sldChg>
      <pc:sldChg chg="add">
        <pc:chgData name="V Walker" userId="cbce8964-af15-4450-96b9-ddf62eef329d" providerId="ADAL" clId="{6D1C8B3D-9D64-44BF-97D3-BAFA32FF5775}" dt="2026-05-16T12:55:04.561" v="14"/>
        <pc:sldMkLst>
          <pc:docMk/>
          <pc:sldMk cId="1184436630" sldId="321"/>
        </pc:sldMkLst>
      </pc:sldChg>
      <pc:sldChg chg="add">
        <pc:chgData name="V Walker" userId="cbce8964-af15-4450-96b9-ddf62eef329d" providerId="ADAL" clId="{6D1C8B3D-9D64-44BF-97D3-BAFA32FF5775}" dt="2026-05-16T12:55:17.935" v="15"/>
        <pc:sldMkLst>
          <pc:docMk/>
          <pc:sldMk cId="437200049" sldId="322"/>
        </pc:sldMkLst>
      </pc:sldChg>
      <pc:sldChg chg="add">
        <pc:chgData name="V Walker" userId="cbce8964-af15-4450-96b9-ddf62eef329d" providerId="ADAL" clId="{6D1C8B3D-9D64-44BF-97D3-BAFA32FF5775}" dt="2026-05-16T12:55:35.319" v="16"/>
        <pc:sldMkLst>
          <pc:docMk/>
          <pc:sldMk cId="3911210187" sldId="323"/>
        </pc:sldMkLst>
      </pc:sldChg>
      <pc:sldChg chg="add">
        <pc:chgData name="V Walker" userId="cbce8964-af15-4450-96b9-ddf62eef329d" providerId="ADAL" clId="{6D1C8B3D-9D64-44BF-97D3-BAFA32FF5775}" dt="2026-05-16T12:55:50.300" v="17"/>
        <pc:sldMkLst>
          <pc:docMk/>
          <pc:sldMk cId="2689957244" sldId="324"/>
        </pc:sldMkLst>
      </pc:sldChg>
      <pc:sldChg chg="add">
        <pc:chgData name="V Walker" userId="cbce8964-af15-4450-96b9-ddf62eef329d" providerId="ADAL" clId="{6D1C8B3D-9D64-44BF-97D3-BAFA32FF5775}" dt="2026-05-16T12:56:42.906" v="20"/>
        <pc:sldMkLst>
          <pc:docMk/>
          <pc:sldMk cId="905592548" sldId="325"/>
        </pc:sldMkLst>
      </pc:sldChg>
      <pc:sldChg chg="add">
        <pc:chgData name="V Walker" userId="cbce8964-af15-4450-96b9-ddf62eef329d" providerId="ADAL" clId="{6D1C8B3D-9D64-44BF-97D3-BAFA32FF5775}" dt="2026-05-16T12:56:55.484" v="21"/>
        <pc:sldMkLst>
          <pc:docMk/>
          <pc:sldMk cId="3372662866" sldId="326"/>
        </pc:sldMkLst>
      </pc:sldChg>
      <pc:sldChg chg="add">
        <pc:chgData name="V Walker" userId="cbce8964-af15-4450-96b9-ddf62eef329d" providerId="ADAL" clId="{6D1C8B3D-9D64-44BF-97D3-BAFA32FF5775}" dt="2026-05-16T12:57:25.253" v="23"/>
        <pc:sldMkLst>
          <pc:docMk/>
          <pc:sldMk cId="1374585031" sldId="327"/>
        </pc:sldMkLst>
      </pc:sldChg>
      <pc:sldChg chg="add">
        <pc:chgData name="V Walker" userId="cbce8964-af15-4450-96b9-ddf62eef329d" providerId="ADAL" clId="{6D1C8B3D-9D64-44BF-97D3-BAFA32FF5775}" dt="2026-05-16T12:57:49.312" v="25"/>
        <pc:sldMkLst>
          <pc:docMk/>
          <pc:sldMk cId="4137599029" sldId="328"/>
        </pc:sldMkLst>
      </pc:sldChg>
      <pc:sldChg chg="add">
        <pc:chgData name="V Walker" userId="cbce8964-af15-4450-96b9-ddf62eef329d" providerId="ADAL" clId="{6D1C8B3D-9D64-44BF-97D3-BAFA32FF5775}" dt="2026-05-16T12:58:11.250" v="26"/>
        <pc:sldMkLst>
          <pc:docMk/>
          <pc:sldMk cId="1357729934" sldId="329"/>
        </pc:sldMkLst>
      </pc:sldChg>
      <pc:sldChg chg="add">
        <pc:chgData name="V Walker" userId="cbce8964-af15-4450-96b9-ddf62eef329d" providerId="ADAL" clId="{6D1C8B3D-9D64-44BF-97D3-BAFA32FF5775}" dt="2026-05-16T12:58:53.755" v="28"/>
        <pc:sldMkLst>
          <pc:docMk/>
          <pc:sldMk cId="2416662664" sldId="330"/>
        </pc:sldMkLst>
      </pc:sldChg>
      <pc:sldChg chg="add">
        <pc:chgData name="V Walker" userId="cbce8964-af15-4450-96b9-ddf62eef329d" providerId="ADAL" clId="{6D1C8B3D-9D64-44BF-97D3-BAFA32FF5775}" dt="2026-05-16T12:59:12.356" v="29"/>
        <pc:sldMkLst>
          <pc:docMk/>
          <pc:sldMk cId="4177765244" sldId="331"/>
        </pc:sldMkLst>
      </pc:sldChg>
      <pc:sldChg chg="add">
        <pc:chgData name="V Walker" userId="cbce8964-af15-4450-96b9-ddf62eef329d" providerId="ADAL" clId="{6D1C8B3D-9D64-44BF-97D3-BAFA32FF5775}" dt="2026-05-16T12:59:33.364" v="30"/>
        <pc:sldMkLst>
          <pc:docMk/>
          <pc:sldMk cId="2997311203" sldId="332"/>
        </pc:sldMkLst>
      </pc:sldChg>
      <pc:sldChg chg="add">
        <pc:chgData name="V Walker" userId="cbce8964-af15-4450-96b9-ddf62eef329d" providerId="ADAL" clId="{6D1C8B3D-9D64-44BF-97D3-BAFA32FF5775}" dt="2026-05-16T12:59:47.803" v="31"/>
        <pc:sldMkLst>
          <pc:docMk/>
          <pc:sldMk cId="0" sldId="333"/>
        </pc:sldMkLst>
      </pc:sldChg>
      <pc:sldChg chg="modSp add mod">
        <pc:chgData name="V Walker" userId="cbce8964-af15-4450-96b9-ddf62eef329d" providerId="ADAL" clId="{6D1C8B3D-9D64-44BF-97D3-BAFA32FF5775}" dt="2026-05-16T13:00:08.629" v="37" actId="20577"/>
        <pc:sldMkLst>
          <pc:docMk/>
          <pc:sldMk cId="2196434863" sldId="334"/>
        </pc:sldMkLst>
        <pc:spChg chg="mod">
          <ac:chgData name="V Walker" userId="cbce8964-af15-4450-96b9-ddf62eef329d" providerId="ADAL" clId="{6D1C8B3D-9D64-44BF-97D3-BAFA32FF5775}" dt="2026-05-16T13:00:08.629" v="37" actId="20577"/>
          <ac:spMkLst>
            <pc:docMk/>
            <pc:sldMk cId="2196434863" sldId="334"/>
            <ac:spMk id="16" creationId="{2FD65E56-08EE-4A49-97B1-B4D308B1781C}"/>
          </ac:spMkLst>
        </pc:spChg>
      </pc:sldChg>
      <pc:sldChg chg="add">
        <pc:chgData name="V Walker" userId="cbce8964-af15-4450-96b9-ddf62eef329d" providerId="ADAL" clId="{6D1C8B3D-9D64-44BF-97D3-BAFA32FF5775}" dt="2026-05-16T13:00:34.234" v="38"/>
        <pc:sldMkLst>
          <pc:docMk/>
          <pc:sldMk cId="451203227" sldId="335"/>
        </pc:sldMkLst>
      </pc:sldChg>
      <pc:sldChg chg="modSp add mod">
        <pc:chgData name="V Walker" userId="cbce8964-af15-4450-96b9-ddf62eef329d" providerId="ADAL" clId="{6D1C8B3D-9D64-44BF-97D3-BAFA32FF5775}" dt="2026-05-16T13:00:51.335" v="52" actId="20577"/>
        <pc:sldMkLst>
          <pc:docMk/>
          <pc:sldMk cId="1766029666" sldId="336"/>
        </pc:sldMkLst>
        <pc:spChg chg="mod">
          <ac:chgData name="V Walker" userId="cbce8964-af15-4450-96b9-ddf62eef329d" providerId="ADAL" clId="{6D1C8B3D-9D64-44BF-97D3-BAFA32FF5775}" dt="2026-05-16T13:00:51.335" v="52" actId="20577"/>
          <ac:spMkLst>
            <pc:docMk/>
            <pc:sldMk cId="1766029666" sldId="336"/>
            <ac:spMk id="16" creationId="{2FD65E56-08EE-4A49-97B1-B4D308B1781C}"/>
          </ac:spMkLst>
        </pc:spChg>
      </pc:sldChg>
      <pc:sldChg chg="add">
        <pc:chgData name="V Walker" userId="cbce8964-af15-4450-96b9-ddf62eef329d" providerId="ADAL" clId="{6D1C8B3D-9D64-44BF-97D3-BAFA32FF5775}" dt="2026-05-22T09:02:36.138" v="60"/>
        <pc:sldMkLst>
          <pc:docMk/>
          <pc:sldMk cId="1220475579" sldId="337"/>
        </pc:sldMkLst>
      </pc:sldChg>
    </pc:docChg>
  </pc:docChgLst>
  <pc:docChgLst>
    <pc:chgData name="V Walker" userId="cbce8964-af15-4450-96b9-ddf62eef329d" providerId="ADAL" clId="{AF9458A2-6D51-420E-816A-4DDCD0013ADA}"/>
    <pc:docChg chg="custSel addSld delSld modSld">
      <pc:chgData name="V Walker" userId="cbce8964-af15-4450-96b9-ddf62eef329d" providerId="ADAL" clId="{AF9458A2-6D51-420E-816A-4DDCD0013ADA}" dt="2026-07-10T09:33:23.911" v="47"/>
      <pc:docMkLst>
        <pc:docMk/>
      </pc:docMkLst>
      <pc:sldChg chg="add del">
        <pc:chgData name="V Walker" userId="cbce8964-af15-4450-96b9-ddf62eef329d" providerId="ADAL" clId="{AF9458A2-6D51-420E-816A-4DDCD0013ADA}" dt="2026-07-08T19:09:25.855" v="23"/>
        <pc:sldMkLst>
          <pc:docMk/>
          <pc:sldMk cId="3111903696" sldId="265"/>
        </pc:sldMkLst>
      </pc:sldChg>
      <pc:sldChg chg="modSp mod">
        <pc:chgData name="V Walker" userId="cbce8964-af15-4450-96b9-ddf62eef329d" providerId="ADAL" clId="{AF9458A2-6D51-420E-816A-4DDCD0013ADA}" dt="2026-07-08T19:09:03.112" v="1" actId="20577"/>
        <pc:sldMkLst>
          <pc:docMk/>
          <pc:sldMk cId="3098967401" sldId="268"/>
        </pc:sldMkLst>
        <pc:spChg chg="mod">
          <ac:chgData name="V Walker" userId="cbce8964-af15-4450-96b9-ddf62eef329d" providerId="ADAL" clId="{AF9458A2-6D51-420E-816A-4DDCD0013ADA}" dt="2026-07-08T19:09:03.112" v="1" actId="20577"/>
          <ac:spMkLst>
            <pc:docMk/>
            <pc:sldMk cId="3098967401" sldId="268"/>
            <ac:spMk id="4" creationId="{7E3BF677-9D3A-4815-9D91-FE0C0CE6D44E}"/>
          </ac:spMkLst>
        </pc:spChg>
      </pc:sldChg>
      <pc:sldChg chg="new del">
        <pc:chgData name="V Walker" userId="cbce8964-af15-4450-96b9-ddf62eef329d" providerId="ADAL" clId="{AF9458A2-6D51-420E-816A-4DDCD0013ADA}" dt="2026-07-08T19:09:57.230" v="26" actId="47"/>
        <pc:sldMkLst>
          <pc:docMk/>
          <pc:sldMk cId="2136154732" sldId="269"/>
        </pc:sldMkLst>
      </pc:sldChg>
      <pc:sldChg chg="add">
        <pc:chgData name="V Walker" userId="cbce8964-af15-4450-96b9-ddf62eef329d" providerId="ADAL" clId="{AF9458A2-6D51-420E-816A-4DDCD0013ADA}" dt="2026-07-08T19:09:36.419" v="24"/>
        <pc:sldMkLst>
          <pc:docMk/>
          <pc:sldMk cId="2643516966" sldId="270"/>
        </pc:sldMkLst>
      </pc:sldChg>
      <pc:sldChg chg="add">
        <pc:chgData name="V Walker" userId="cbce8964-af15-4450-96b9-ddf62eef329d" providerId="ADAL" clId="{AF9458A2-6D51-420E-816A-4DDCD0013ADA}" dt="2026-07-08T19:09:54.802" v="25"/>
        <pc:sldMkLst>
          <pc:docMk/>
          <pc:sldMk cId="4039561789" sldId="271"/>
        </pc:sldMkLst>
      </pc:sldChg>
      <pc:sldChg chg="add">
        <pc:chgData name="V Walker" userId="cbce8964-af15-4450-96b9-ddf62eef329d" providerId="ADAL" clId="{AF9458A2-6D51-420E-816A-4DDCD0013ADA}" dt="2026-07-08T19:10:12.254" v="27"/>
        <pc:sldMkLst>
          <pc:docMk/>
          <pc:sldMk cId="1087607585" sldId="272"/>
        </pc:sldMkLst>
      </pc:sldChg>
      <pc:sldChg chg="add">
        <pc:chgData name="V Walker" userId="cbce8964-af15-4450-96b9-ddf62eef329d" providerId="ADAL" clId="{AF9458A2-6D51-420E-816A-4DDCD0013ADA}" dt="2026-07-08T19:10:29.782" v="28"/>
        <pc:sldMkLst>
          <pc:docMk/>
          <pc:sldMk cId="338601056" sldId="273"/>
        </pc:sldMkLst>
      </pc:sldChg>
      <pc:sldChg chg="add">
        <pc:chgData name="V Walker" userId="cbce8964-af15-4450-96b9-ddf62eef329d" providerId="ADAL" clId="{AF9458A2-6D51-420E-816A-4DDCD0013ADA}" dt="2026-07-08T19:10:52.673" v="29"/>
        <pc:sldMkLst>
          <pc:docMk/>
          <pc:sldMk cId="1295325685" sldId="274"/>
        </pc:sldMkLst>
      </pc:sldChg>
      <pc:sldChg chg="add">
        <pc:chgData name="V Walker" userId="cbce8964-af15-4450-96b9-ddf62eef329d" providerId="ADAL" clId="{AF9458A2-6D51-420E-816A-4DDCD0013ADA}" dt="2026-07-08T19:11:01.891" v="30"/>
        <pc:sldMkLst>
          <pc:docMk/>
          <pc:sldMk cId="2683614183" sldId="275"/>
        </pc:sldMkLst>
      </pc:sldChg>
      <pc:sldChg chg="add">
        <pc:chgData name="V Walker" userId="cbce8964-af15-4450-96b9-ddf62eef329d" providerId="ADAL" clId="{AF9458A2-6D51-420E-816A-4DDCD0013ADA}" dt="2026-07-08T19:11:10.404" v="31"/>
        <pc:sldMkLst>
          <pc:docMk/>
          <pc:sldMk cId="3481679745" sldId="276"/>
        </pc:sldMkLst>
      </pc:sldChg>
      <pc:sldChg chg="add">
        <pc:chgData name="V Walker" userId="cbce8964-af15-4450-96b9-ddf62eef329d" providerId="ADAL" clId="{AF9458A2-6D51-420E-816A-4DDCD0013ADA}" dt="2026-07-08T19:11:21.055" v="32"/>
        <pc:sldMkLst>
          <pc:docMk/>
          <pc:sldMk cId="997772388" sldId="277"/>
        </pc:sldMkLst>
      </pc:sldChg>
      <pc:sldChg chg="add">
        <pc:chgData name="V Walker" userId="cbce8964-af15-4450-96b9-ddf62eef329d" providerId="ADAL" clId="{AF9458A2-6D51-420E-816A-4DDCD0013ADA}" dt="2026-07-08T19:11:33.834" v="33"/>
        <pc:sldMkLst>
          <pc:docMk/>
          <pc:sldMk cId="3412327917" sldId="278"/>
        </pc:sldMkLst>
      </pc:sldChg>
      <pc:sldChg chg="add">
        <pc:chgData name="V Walker" userId="cbce8964-af15-4450-96b9-ddf62eef329d" providerId="ADAL" clId="{AF9458A2-6D51-420E-816A-4DDCD0013ADA}" dt="2026-07-08T19:11:49.180" v="34"/>
        <pc:sldMkLst>
          <pc:docMk/>
          <pc:sldMk cId="1775108278" sldId="279"/>
        </pc:sldMkLst>
      </pc:sldChg>
      <pc:sldChg chg="add">
        <pc:chgData name="V Walker" userId="cbce8964-af15-4450-96b9-ddf62eef329d" providerId="ADAL" clId="{AF9458A2-6D51-420E-816A-4DDCD0013ADA}" dt="2026-07-08T19:12:09.832" v="35"/>
        <pc:sldMkLst>
          <pc:docMk/>
          <pc:sldMk cId="860644487" sldId="280"/>
        </pc:sldMkLst>
      </pc:sldChg>
      <pc:sldChg chg="modSp add mod">
        <pc:chgData name="V Walker" userId="cbce8964-af15-4450-96b9-ddf62eef329d" providerId="ADAL" clId="{AF9458A2-6D51-420E-816A-4DDCD0013ADA}" dt="2026-07-08T19:13:52.225" v="46" actId="5793"/>
        <pc:sldMkLst>
          <pc:docMk/>
          <pc:sldMk cId="2158874560" sldId="281"/>
        </pc:sldMkLst>
        <pc:spChg chg="mod">
          <ac:chgData name="V Walker" userId="cbce8964-af15-4450-96b9-ddf62eef329d" providerId="ADAL" clId="{AF9458A2-6D51-420E-816A-4DDCD0013ADA}" dt="2026-07-08T19:13:52.225" v="46" actId="5793"/>
          <ac:spMkLst>
            <pc:docMk/>
            <pc:sldMk cId="2158874560" sldId="281"/>
            <ac:spMk id="16" creationId="{2FD65E56-08EE-4A49-97B1-B4D308B1781C}"/>
          </ac:spMkLst>
        </pc:spChg>
      </pc:sldChg>
      <pc:sldChg chg="add">
        <pc:chgData name="V Walker" userId="cbce8964-af15-4450-96b9-ddf62eef329d" providerId="ADAL" clId="{AF9458A2-6D51-420E-816A-4DDCD0013ADA}" dt="2026-07-08T19:12:42.306" v="37"/>
        <pc:sldMkLst>
          <pc:docMk/>
          <pc:sldMk cId="584410106" sldId="282"/>
        </pc:sldMkLst>
      </pc:sldChg>
      <pc:sldChg chg="add">
        <pc:chgData name="V Walker" userId="cbce8964-af15-4450-96b9-ddf62eef329d" providerId="ADAL" clId="{AF9458A2-6D51-420E-816A-4DDCD0013ADA}" dt="2026-07-08T19:12:51.102" v="38"/>
        <pc:sldMkLst>
          <pc:docMk/>
          <pc:sldMk cId="1017447992" sldId="283"/>
        </pc:sldMkLst>
      </pc:sldChg>
      <pc:sldChg chg="add">
        <pc:chgData name="V Walker" userId="cbce8964-af15-4450-96b9-ddf62eef329d" providerId="ADAL" clId="{AF9458A2-6D51-420E-816A-4DDCD0013ADA}" dt="2026-07-08T19:13:00.435" v="39"/>
        <pc:sldMkLst>
          <pc:docMk/>
          <pc:sldMk cId="1124944226" sldId="284"/>
        </pc:sldMkLst>
      </pc:sldChg>
      <pc:sldChg chg="add">
        <pc:chgData name="V Walker" userId="cbce8964-af15-4450-96b9-ddf62eef329d" providerId="ADAL" clId="{AF9458A2-6D51-420E-816A-4DDCD0013ADA}" dt="2026-07-08T19:13:09.509" v="40"/>
        <pc:sldMkLst>
          <pc:docMk/>
          <pc:sldMk cId="1441944404" sldId="285"/>
        </pc:sldMkLst>
      </pc:sldChg>
      <pc:sldChg chg="add">
        <pc:chgData name="V Walker" userId="cbce8964-af15-4450-96b9-ddf62eef329d" providerId="ADAL" clId="{AF9458A2-6D51-420E-816A-4DDCD0013ADA}" dt="2026-07-10T09:33:23.911" v="47"/>
        <pc:sldMkLst>
          <pc:docMk/>
          <pc:sldMk cId="1257309378" sldId="286"/>
        </pc:sldMkLst>
      </pc:sldChg>
      <pc:sldChg chg="del">
        <pc:chgData name="V Walker" userId="cbce8964-af15-4450-96b9-ddf62eef329d" providerId="ADAL" clId="{AF9458A2-6D51-420E-816A-4DDCD0013ADA}" dt="2026-07-08T19:09:07.732" v="2" actId="47"/>
        <pc:sldMkLst>
          <pc:docMk/>
          <pc:sldMk cId="808542916" sldId="319"/>
        </pc:sldMkLst>
      </pc:sldChg>
      <pc:sldChg chg="del">
        <pc:chgData name="V Walker" userId="cbce8964-af15-4450-96b9-ddf62eef329d" providerId="ADAL" clId="{AF9458A2-6D51-420E-816A-4DDCD0013ADA}" dt="2026-07-08T19:09:08.003" v="3" actId="47"/>
        <pc:sldMkLst>
          <pc:docMk/>
          <pc:sldMk cId="4262646682" sldId="320"/>
        </pc:sldMkLst>
      </pc:sldChg>
      <pc:sldChg chg="del">
        <pc:chgData name="V Walker" userId="cbce8964-af15-4450-96b9-ddf62eef329d" providerId="ADAL" clId="{AF9458A2-6D51-420E-816A-4DDCD0013ADA}" dt="2026-07-08T19:09:08.191" v="4" actId="47"/>
        <pc:sldMkLst>
          <pc:docMk/>
          <pc:sldMk cId="1184436630" sldId="321"/>
        </pc:sldMkLst>
      </pc:sldChg>
      <pc:sldChg chg="del">
        <pc:chgData name="V Walker" userId="cbce8964-af15-4450-96b9-ddf62eef329d" providerId="ADAL" clId="{AF9458A2-6D51-420E-816A-4DDCD0013ADA}" dt="2026-07-08T19:09:08.370" v="5" actId="47"/>
        <pc:sldMkLst>
          <pc:docMk/>
          <pc:sldMk cId="437200049" sldId="322"/>
        </pc:sldMkLst>
      </pc:sldChg>
      <pc:sldChg chg="del">
        <pc:chgData name="V Walker" userId="cbce8964-af15-4450-96b9-ddf62eef329d" providerId="ADAL" clId="{AF9458A2-6D51-420E-816A-4DDCD0013ADA}" dt="2026-07-08T19:09:08.546" v="6" actId="47"/>
        <pc:sldMkLst>
          <pc:docMk/>
          <pc:sldMk cId="3911210187" sldId="323"/>
        </pc:sldMkLst>
      </pc:sldChg>
      <pc:sldChg chg="del">
        <pc:chgData name="V Walker" userId="cbce8964-af15-4450-96b9-ddf62eef329d" providerId="ADAL" clId="{AF9458A2-6D51-420E-816A-4DDCD0013ADA}" dt="2026-07-08T19:09:08.724" v="7" actId="47"/>
        <pc:sldMkLst>
          <pc:docMk/>
          <pc:sldMk cId="2689957244" sldId="324"/>
        </pc:sldMkLst>
      </pc:sldChg>
      <pc:sldChg chg="del">
        <pc:chgData name="V Walker" userId="cbce8964-af15-4450-96b9-ddf62eef329d" providerId="ADAL" clId="{AF9458A2-6D51-420E-816A-4DDCD0013ADA}" dt="2026-07-08T19:09:09.043" v="9" actId="47"/>
        <pc:sldMkLst>
          <pc:docMk/>
          <pc:sldMk cId="905592548" sldId="325"/>
        </pc:sldMkLst>
      </pc:sldChg>
      <pc:sldChg chg="del">
        <pc:chgData name="V Walker" userId="cbce8964-af15-4450-96b9-ddf62eef329d" providerId="ADAL" clId="{AF9458A2-6D51-420E-816A-4DDCD0013ADA}" dt="2026-07-08T19:09:09.231" v="10" actId="47"/>
        <pc:sldMkLst>
          <pc:docMk/>
          <pc:sldMk cId="3372662866" sldId="326"/>
        </pc:sldMkLst>
      </pc:sldChg>
      <pc:sldChg chg="del">
        <pc:chgData name="V Walker" userId="cbce8964-af15-4450-96b9-ddf62eef329d" providerId="ADAL" clId="{AF9458A2-6D51-420E-816A-4DDCD0013ADA}" dt="2026-07-08T19:09:09.391" v="11" actId="47"/>
        <pc:sldMkLst>
          <pc:docMk/>
          <pc:sldMk cId="1374585031" sldId="327"/>
        </pc:sldMkLst>
      </pc:sldChg>
      <pc:sldChg chg="del">
        <pc:chgData name="V Walker" userId="cbce8964-af15-4450-96b9-ddf62eef329d" providerId="ADAL" clId="{AF9458A2-6D51-420E-816A-4DDCD0013ADA}" dt="2026-07-08T19:09:09.578" v="12" actId="47"/>
        <pc:sldMkLst>
          <pc:docMk/>
          <pc:sldMk cId="4137599029" sldId="328"/>
        </pc:sldMkLst>
      </pc:sldChg>
      <pc:sldChg chg="del">
        <pc:chgData name="V Walker" userId="cbce8964-af15-4450-96b9-ddf62eef329d" providerId="ADAL" clId="{AF9458A2-6D51-420E-816A-4DDCD0013ADA}" dt="2026-07-08T19:09:09.727" v="13" actId="47"/>
        <pc:sldMkLst>
          <pc:docMk/>
          <pc:sldMk cId="1357729934" sldId="329"/>
        </pc:sldMkLst>
      </pc:sldChg>
      <pc:sldChg chg="del">
        <pc:chgData name="V Walker" userId="cbce8964-af15-4450-96b9-ddf62eef329d" providerId="ADAL" clId="{AF9458A2-6D51-420E-816A-4DDCD0013ADA}" dt="2026-07-08T19:09:09.951" v="14" actId="47"/>
        <pc:sldMkLst>
          <pc:docMk/>
          <pc:sldMk cId="2416662664" sldId="330"/>
        </pc:sldMkLst>
      </pc:sldChg>
      <pc:sldChg chg="del">
        <pc:chgData name="V Walker" userId="cbce8964-af15-4450-96b9-ddf62eef329d" providerId="ADAL" clId="{AF9458A2-6D51-420E-816A-4DDCD0013ADA}" dt="2026-07-08T19:09:10.174" v="15" actId="47"/>
        <pc:sldMkLst>
          <pc:docMk/>
          <pc:sldMk cId="4177765244" sldId="331"/>
        </pc:sldMkLst>
      </pc:sldChg>
      <pc:sldChg chg="del">
        <pc:chgData name="V Walker" userId="cbce8964-af15-4450-96b9-ddf62eef329d" providerId="ADAL" clId="{AF9458A2-6D51-420E-816A-4DDCD0013ADA}" dt="2026-07-08T19:09:10.334" v="16" actId="47"/>
        <pc:sldMkLst>
          <pc:docMk/>
          <pc:sldMk cId="2997311203" sldId="332"/>
        </pc:sldMkLst>
      </pc:sldChg>
      <pc:sldChg chg="del">
        <pc:chgData name="V Walker" userId="cbce8964-af15-4450-96b9-ddf62eef329d" providerId="ADAL" clId="{AF9458A2-6D51-420E-816A-4DDCD0013ADA}" dt="2026-07-08T19:09:10.522" v="17" actId="47"/>
        <pc:sldMkLst>
          <pc:docMk/>
          <pc:sldMk cId="0" sldId="333"/>
        </pc:sldMkLst>
      </pc:sldChg>
      <pc:sldChg chg="del">
        <pc:chgData name="V Walker" userId="cbce8964-af15-4450-96b9-ddf62eef329d" providerId="ADAL" clId="{AF9458A2-6D51-420E-816A-4DDCD0013ADA}" dt="2026-07-08T19:09:12.382" v="21" actId="47"/>
        <pc:sldMkLst>
          <pc:docMk/>
          <pc:sldMk cId="2196434863" sldId="334"/>
        </pc:sldMkLst>
      </pc:sldChg>
      <pc:sldChg chg="del">
        <pc:chgData name="V Walker" userId="cbce8964-af15-4450-96b9-ddf62eef329d" providerId="ADAL" clId="{AF9458A2-6D51-420E-816A-4DDCD0013ADA}" dt="2026-07-08T19:09:10.685" v="18" actId="47"/>
        <pc:sldMkLst>
          <pc:docMk/>
          <pc:sldMk cId="451203227" sldId="335"/>
        </pc:sldMkLst>
      </pc:sldChg>
      <pc:sldChg chg="del">
        <pc:chgData name="V Walker" userId="cbce8964-af15-4450-96b9-ddf62eef329d" providerId="ADAL" clId="{AF9458A2-6D51-420E-816A-4DDCD0013ADA}" dt="2026-07-08T19:09:11.075" v="19" actId="47"/>
        <pc:sldMkLst>
          <pc:docMk/>
          <pc:sldMk cId="1766029666" sldId="336"/>
        </pc:sldMkLst>
      </pc:sldChg>
      <pc:sldChg chg="del">
        <pc:chgData name="V Walker" userId="cbce8964-af15-4450-96b9-ddf62eef329d" providerId="ADAL" clId="{AF9458A2-6D51-420E-816A-4DDCD0013ADA}" dt="2026-07-08T19:09:11.531" v="20" actId="47"/>
        <pc:sldMkLst>
          <pc:docMk/>
          <pc:sldMk cId="1220475579" sldId="337"/>
        </pc:sldMkLst>
      </pc:sldChg>
    </pc:docChg>
  </pc:docChgLst>
  <pc:docChgLst>
    <pc:chgData name="V Walker" userId="cbce8964-af15-4450-96b9-ddf62eef329d" providerId="ADAL" clId="{44426772-8113-41D9-9363-EB217D04843D}"/>
    <pc:docChg chg="undo custSel addSld delSld modSld sldOrd">
      <pc:chgData name="V Walker" userId="cbce8964-af15-4450-96b9-ddf62eef329d" providerId="ADAL" clId="{44426772-8113-41D9-9363-EB217D04843D}" dt="2026-03-30T12:04:23.813" v="70" actId="20577"/>
      <pc:docMkLst>
        <pc:docMk/>
      </pc:docMkLst>
      <pc:sldChg chg="add del">
        <pc:chgData name="V Walker" userId="cbce8964-af15-4450-96b9-ddf62eef329d" providerId="ADAL" clId="{44426772-8113-41D9-9363-EB217D04843D}" dt="2026-03-25T15:16:59.310" v="6"/>
        <pc:sldMkLst>
          <pc:docMk/>
          <pc:sldMk cId="3111903696" sldId="265"/>
        </pc:sldMkLst>
      </pc:sldChg>
      <pc:sldChg chg="modSp add del mod">
        <pc:chgData name="V Walker" userId="cbce8964-af15-4450-96b9-ddf62eef329d" providerId="ADAL" clId="{44426772-8113-41D9-9363-EB217D04843D}" dt="2026-03-30T12:04:23.813" v="70" actId="20577"/>
        <pc:sldMkLst>
          <pc:docMk/>
          <pc:sldMk cId="3098967401" sldId="268"/>
        </pc:sldMkLst>
        <pc:spChg chg="mod">
          <ac:chgData name="V Walker" userId="cbce8964-af15-4450-96b9-ddf62eef329d" providerId="ADAL" clId="{44426772-8113-41D9-9363-EB217D04843D}" dt="2026-03-30T12:04:23.813" v="70" actId="20577"/>
          <ac:spMkLst>
            <pc:docMk/>
            <pc:sldMk cId="3098967401" sldId="268"/>
            <ac:spMk id="4" creationId="{7E3BF677-9D3A-4815-9D91-FE0C0CE6D44E}"/>
          </ac:spMkLst>
        </pc:spChg>
      </pc:sldChg>
      <pc:sldChg chg="del">
        <pc:chgData name="V Walker" userId="cbce8964-af15-4450-96b9-ddf62eef329d" providerId="ADAL" clId="{44426772-8113-41D9-9363-EB217D04843D}" dt="2026-03-25T15:16:57.452" v="5" actId="47"/>
        <pc:sldMkLst>
          <pc:docMk/>
          <pc:sldMk cId="3102810528" sldId="269"/>
        </pc:sldMkLst>
      </pc:sldChg>
      <pc:sldChg chg="del">
        <pc:chgData name="V Walker" userId="cbce8964-af15-4450-96b9-ddf62eef329d" providerId="ADAL" clId="{44426772-8113-41D9-9363-EB217D04843D}" dt="2026-03-25T15:17:14.250" v="7" actId="47"/>
        <pc:sldMkLst>
          <pc:docMk/>
          <pc:sldMk cId="3953191940" sldId="270"/>
        </pc:sldMkLst>
      </pc:sldChg>
      <pc:sldChg chg="del">
        <pc:chgData name="V Walker" userId="cbce8964-af15-4450-96b9-ddf62eef329d" providerId="ADAL" clId="{44426772-8113-41D9-9363-EB217D04843D}" dt="2026-03-25T15:17:28.898" v="10" actId="47"/>
        <pc:sldMkLst>
          <pc:docMk/>
          <pc:sldMk cId="1714725809" sldId="272"/>
        </pc:sldMkLst>
      </pc:sldChg>
      <pc:sldChg chg="del">
        <pc:chgData name="V Walker" userId="cbce8964-af15-4450-96b9-ddf62eef329d" providerId="ADAL" clId="{44426772-8113-41D9-9363-EB217D04843D}" dt="2026-03-25T15:17:41.398" v="12" actId="47"/>
        <pc:sldMkLst>
          <pc:docMk/>
          <pc:sldMk cId="2553561829" sldId="273"/>
        </pc:sldMkLst>
      </pc:sldChg>
      <pc:sldChg chg="del">
        <pc:chgData name="V Walker" userId="cbce8964-af15-4450-96b9-ddf62eef329d" providerId="ADAL" clId="{44426772-8113-41D9-9363-EB217D04843D}" dt="2026-03-25T15:18:03.828" v="13" actId="47"/>
        <pc:sldMkLst>
          <pc:docMk/>
          <pc:sldMk cId="1653419393" sldId="274"/>
        </pc:sldMkLst>
      </pc:sldChg>
      <pc:sldChg chg="del">
        <pc:chgData name="V Walker" userId="cbce8964-af15-4450-96b9-ddf62eef329d" providerId="ADAL" clId="{44426772-8113-41D9-9363-EB217D04843D}" dt="2026-03-25T15:18:22.035" v="16" actId="47"/>
        <pc:sldMkLst>
          <pc:docMk/>
          <pc:sldMk cId="3460138795" sldId="275"/>
        </pc:sldMkLst>
      </pc:sldChg>
      <pc:sldChg chg="del">
        <pc:chgData name="V Walker" userId="cbce8964-af15-4450-96b9-ddf62eef329d" providerId="ADAL" clId="{44426772-8113-41D9-9363-EB217D04843D}" dt="2026-03-25T15:19:38.705" v="19" actId="47"/>
        <pc:sldMkLst>
          <pc:docMk/>
          <pc:sldMk cId="1912912438" sldId="276"/>
        </pc:sldMkLst>
      </pc:sldChg>
      <pc:sldChg chg="del">
        <pc:chgData name="V Walker" userId="cbce8964-af15-4450-96b9-ddf62eef329d" providerId="ADAL" clId="{44426772-8113-41D9-9363-EB217D04843D}" dt="2026-03-25T15:20:27.826" v="24" actId="47"/>
        <pc:sldMkLst>
          <pc:docMk/>
          <pc:sldMk cId="3040428488" sldId="277"/>
        </pc:sldMkLst>
      </pc:sldChg>
      <pc:sldChg chg="del">
        <pc:chgData name="V Walker" userId="cbce8964-af15-4450-96b9-ddf62eef329d" providerId="ADAL" clId="{44426772-8113-41D9-9363-EB217D04843D}" dt="2026-03-25T15:21:46.463" v="47" actId="47"/>
        <pc:sldMkLst>
          <pc:docMk/>
          <pc:sldMk cId="814881539" sldId="278"/>
        </pc:sldMkLst>
      </pc:sldChg>
      <pc:sldChg chg="del">
        <pc:chgData name="V Walker" userId="cbce8964-af15-4450-96b9-ddf62eef329d" providerId="ADAL" clId="{44426772-8113-41D9-9363-EB217D04843D}" dt="2026-03-25T15:21:14.728" v="45" actId="47"/>
        <pc:sldMkLst>
          <pc:docMk/>
          <pc:sldMk cId="1061681773" sldId="279"/>
        </pc:sldMkLst>
      </pc:sldChg>
      <pc:sldChg chg="del">
        <pc:chgData name="V Walker" userId="cbce8964-af15-4450-96b9-ddf62eef329d" providerId="ADAL" clId="{44426772-8113-41D9-9363-EB217D04843D}" dt="2026-03-25T15:21:39.126" v="46" actId="47"/>
        <pc:sldMkLst>
          <pc:docMk/>
          <pc:sldMk cId="348194869" sldId="280"/>
        </pc:sldMkLst>
      </pc:sldChg>
      <pc:sldChg chg="del">
        <pc:chgData name="V Walker" userId="cbce8964-af15-4450-96b9-ddf62eef329d" providerId="ADAL" clId="{44426772-8113-41D9-9363-EB217D04843D}" dt="2026-03-25T15:20:56.973" v="43" actId="47"/>
        <pc:sldMkLst>
          <pc:docMk/>
          <pc:sldMk cId="329263101" sldId="281"/>
        </pc:sldMkLst>
      </pc:sldChg>
      <pc:sldChg chg="del">
        <pc:chgData name="V Walker" userId="cbce8964-af15-4450-96b9-ddf62eef329d" providerId="ADAL" clId="{44426772-8113-41D9-9363-EB217D04843D}" dt="2026-03-25T15:21:48.114" v="48" actId="47"/>
        <pc:sldMkLst>
          <pc:docMk/>
          <pc:sldMk cId="3591619347" sldId="282"/>
        </pc:sldMkLst>
      </pc:sldChg>
      <pc:sldChg chg="modSp add del mod">
        <pc:chgData name="V Walker" userId="cbce8964-af15-4450-96b9-ddf62eef329d" providerId="ADAL" clId="{44426772-8113-41D9-9363-EB217D04843D}" dt="2026-03-30T12:03:22.789" v="63"/>
        <pc:sldMkLst>
          <pc:docMk/>
          <pc:sldMk cId="1759557402" sldId="283"/>
        </pc:sldMkLst>
        <pc:spChg chg="mod">
          <ac:chgData name="V Walker" userId="cbce8964-af15-4450-96b9-ddf62eef329d" providerId="ADAL" clId="{44426772-8113-41D9-9363-EB217D04843D}" dt="2026-03-30T12:03:22.789" v="63"/>
          <ac:spMkLst>
            <pc:docMk/>
            <pc:sldMk cId="1759557402" sldId="283"/>
            <ac:spMk id="3" creationId="{00000000-0000-0000-0000-000000000000}"/>
          </ac:spMkLst>
        </pc:spChg>
      </pc:sldChg>
      <pc:sldChg chg="del">
        <pc:chgData name="V Walker" userId="cbce8964-af15-4450-96b9-ddf62eef329d" providerId="ADAL" clId="{44426772-8113-41D9-9363-EB217D04843D}" dt="2026-03-25T15:22:08.114" v="51" actId="47"/>
        <pc:sldMkLst>
          <pc:docMk/>
          <pc:sldMk cId="3097519830" sldId="283"/>
        </pc:sldMkLst>
      </pc:sldChg>
      <pc:sldChg chg="del">
        <pc:chgData name="V Walker" userId="cbce8964-af15-4450-96b9-ddf62eef329d" providerId="ADAL" clId="{44426772-8113-41D9-9363-EB217D04843D}" dt="2026-03-25T15:22:19.258" v="53" actId="47"/>
        <pc:sldMkLst>
          <pc:docMk/>
          <pc:sldMk cId="3234236142" sldId="284"/>
        </pc:sldMkLst>
      </pc:sldChg>
      <pc:sldChg chg="del">
        <pc:chgData name="V Walker" userId="cbce8964-af15-4450-96b9-ddf62eef329d" providerId="ADAL" clId="{44426772-8113-41D9-9363-EB217D04843D}" dt="2026-03-25T15:22:33.150" v="54" actId="47"/>
        <pc:sldMkLst>
          <pc:docMk/>
          <pc:sldMk cId="3054476933" sldId="286"/>
        </pc:sldMkLst>
      </pc:sldChg>
      <pc:sldChg chg="del">
        <pc:chgData name="V Walker" userId="cbce8964-af15-4450-96b9-ddf62eef329d" providerId="ADAL" clId="{44426772-8113-41D9-9363-EB217D04843D}" dt="2026-03-25T15:20:11.846" v="22" actId="47"/>
        <pc:sldMkLst>
          <pc:docMk/>
          <pc:sldMk cId="1386887706" sldId="287"/>
        </pc:sldMkLst>
      </pc:sldChg>
      <pc:sldChg chg="del">
        <pc:chgData name="V Walker" userId="cbce8964-af15-4450-96b9-ddf62eef329d" providerId="ADAL" clId="{44426772-8113-41D9-9363-EB217D04843D}" dt="2026-03-25T15:20:00.118" v="21" actId="47"/>
        <pc:sldMkLst>
          <pc:docMk/>
          <pc:sldMk cId="672295129" sldId="288"/>
        </pc:sldMkLst>
      </pc:sldChg>
      <pc:sldChg chg="add">
        <pc:chgData name="V Walker" userId="cbce8964-af15-4450-96b9-ddf62eef329d" providerId="ADAL" clId="{44426772-8113-41D9-9363-EB217D04843D}" dt="2026-03-25T15:16:44.676" v="3"/>
        <pc:sldMkLst>
          <pc:docMk/>
          <pc:sldMk cId="339614681" sldId="289"/>
        </pc:sldMkLst>
      </pc:sldChg>
      <pc:sldChg chg="add">
        <pc:chgData name="V Walker" userId="cbce8964-af15-4450-96b9-ddf62eef329d" providerId="ADAL" clId="{44426772-8113-41D9-9363-EB217D04843D}" dt="2026-03-25T15:17:16.085" v="8"/>
        <pc:sldMkLst>
          <pc:docMk/>
          <pc:sldMk cId="1386142467" sldId="290"/>
        </pc:sldMkLst>
      </pc:sldChg>
      <pc:sldChg chg="add">
        <pc:chgData name="V Walker" userId="cbce8964-af15-4450-96b9-ddf62eef329d" providerId="ADAL" clId="{44426772-8113-41D9-9363-EB217D04843D}" dt="2026-03-25T15:17:26.161" v="9"/>
        <pc:sldMkLst>
          <pc:docMk/>
          <pc:sldMk cId="2092095082" sldId="291"/>
        </pc:sldMkLst>
      </pc:sldChg>
      <pc:sldChg chg="add">
        <pc:chgData name="V Walker" userId="cbce8964-af15-4450-96b9-ddf62eef329d" providerId="ADAL" clId="{44426772-8113-41D9-9363-EB217D04843D}" dt="2026-03-25T15:17:38.033" v="11"/>
        <pc:sldMkLst>
          <pc:docMk/>
          <pc:sldMk cId="3699127091" sldId="292"/>
        </pc:sldMkLst>
      </pc:sldChg>
      <pc:sldChg chg="add">
        <pc:chgData name="V Walker" userId="cbce8964-af15-4450-96b9-ddf62eef329d" providerId="ADAL" clId="{44426772-8113-41D9-9363-EB217D04843D}" dt="2026-03-25T15:18:07.021" v="14"/>
        <pc:sldMkLst>
          <pc:docMk/>
          <pc:sldMk cId="1217748532" sldId="293"/>
        </pc:sldMkLst>
      </pc:sldChg>
      <pc:sldChg chg="modSp add mod">
        <pc:chgData name="V Walker" userId="cbce8964-af15-4450-96b9-ddf62eef329d" providerId="ADAL" clId="{44426772-8113-41D9-9363-EB217D04843D}" dt="2026-03-25T15:19:18.386" v="17" actId="6549"/>
        <pc:sldMkLst>
          <pc:docMk/>
          <pc:sldMk cId="2905046077" sldId="294"/>
        </pc:sldMkLst>
        <pc:spChg chg="mod">
          <ac:chgData name="V Walker" userId="cbce8964-af15-4450-96b9-ddf62eef329d" providerId="ADAL" clId="{44426772-8113-41D9-9363-EB217D04843D}" dt="2026-03-25T15:19:18.386" v="17" actId="6549"/>
          <ac:spMkLst>
            <pc:docMk/>
            <pc:sldMk cId="2905046077" sldId="294"/>
            <ac:spMk id="16" creationId="{2FD65E56-08EE-4A49-97B1-B4D308B1781C}"/>
          </ac:spMkLst>
        </pc:spChg>
      </pc:sldChg>
      <pc:sldChg chg="add">
        <pc:chgData name="V Walker" userId="cbce8964-af15-4450-96b9-ddf62eef329d" providerId="ADAL" clId="{44426772-8113-41D9-9363-EB217D04843D}" dt="2026-03-25T15:19:36.161" v="18"/>
        <pc:sldMkLst>
          <pc:docMk/>
          <pc:sldMk cId="3306798873" sldId="295"/>
        </pc:sldMkLst>
      </pc:sldChg>
      <pc:sldChg chg="add">
        <pc:chgData name="V Walker" userId="cbce8964-af15-4450-96b9-ddf62eef329d" providerId="ADAL" clId="{44426772-8113-41D9-9363-EB217D04843D}" dt="2026-03-25T15:19:56.663" v="20"/>
        <pc:sldMkLst>
          <pc:docMk/>
          <pc:sldMk cId="1728400305" sldId="296"/>
        </pc:sldMkLst>
      </pc:sldChg>
      <pc:sldChg chg="add">
        <pc:chgData name="V Walker" userId="cbce8964-af15-4450-96b9-ddf62eef329d" providerId="ADAL" clId="{44426772-8113-41D9-9363-EB217D04843D}" dt="2026-03-25T15:20:14.250" v="23"/>
        <pc:sldMkLst>
          <pc:docMk/>
          <pc:sldMk cId="3341401865" sldId="297"/>
        </pc:sldMkLst>
      </pc:sldChg>
      <pc:sldChg chg="modSp add mod">
        <pc:chgData name="V Walker" userId="cbce8964-af15-4450-96b9-ddf62eef329d" providerId="ADAL" clId="{44426772-8113-41D9-9363-EB217D04843D}" dt="2026-03-25T15:20:43.399" v="41" actId="20577"/>
        <pc:sldMkLst>
          <pc:docMk/>
          <pc:sldMk cId="3333745087" sldId="298"/>
        </pc:sldMkLst>
        <pc:spChg chg="mod">
          <ac:chgData name="V Walker" userId="cbce8964-af15-4450-96b9-ddf62eef329d" providerId="ADAL" clId="{44426772-8113-41D9-9363-EB217D04843D}" dt="2026-03-25T15:20:43.399" v="41" actId="20577"/>
          <ac:spMkLst>
            <pc:docMk/>
            <pc:sldMk cId="3333745087" sldId="298"/>
            <ac:spMk id="16" creationId="{2FD65E56-08EE-4A49-97B1-B4D308B1781C}"/>
          </ac:spMkLst>
        </pc:spChg>
      </pc:sldChg>
      <pc:sldChg chg="add">
        <pc:chgData name="V Walker" userId="cbce8964-af15-4450-96b9-ddf62eef329d" providerId="ADAL" clId="{44426772-8113-41D9-9363-EB217D04843D}" dt="2026-03-25T15:20:54.752" v="42"/>
        <pc:sldMkLst>
          <pc:docMk/>
          <pc:sldMk cId="2234812956" sldId="299"/>
        </pc:sldMkLst>
      </pc:sldChg>
      <pc:sldChg chg="add">
        <pc:chgData name="V Walker" userId="cbce8964-af15-4450-96b9-ddf62eef329d" providerId="ADAL" clId="{44426772-8113-41D9-9363-EB217D04843D}" dt="2026-03-25T15:21:11.571" v="44"/>
        <pc:sldMkLst>
          <pc:docMk/>
          <pc:sldMk cId="2639135560" sldId="300"/>
        </pc:sldMkLst>
      </pc:sldChg>
      <pc:sldChg chg="add">
        <pc:chgData name="V Walker" userId="cbce8964-af15-4450-96b9-ddf62eef329d" providerId="ADAL" clId="{44426772-8113-41D9-9363-EB217D04843D}" dt="2026-03-25T15:21:55.731" v="49"/>
        <pc:sldMkLst>
          <pc:docMk/>
          <pc:sldMk cId="3520230834" sldId="301"/>
        </pc:sldMkLst>
      </pc:sldChg>
      <pc:sldChg chg="add">
        <pc:chgData name="V Walker" userId="cbce8964-af15-4450-96b9-ddf62eef329d" providerId="ADAL" clId="{44426772-8113-41D9-9363-EB217D04843D}" dt="2026-03-25T15:22:04.318" v="50"/>
        <pc:sldMkLst>
          <pc:docMk/>
          <pc:sldMk cId="2281650071" sldId="302"/>
        </pc:sldMkLst>
      </pc:sldChg>
      <pc:sldChg chg="add">
        <pc:chgData name="V Walker" userId="cbce8964-af15-4450-96b9-ddf62eef329d" providerId="ADAL" clId="{44426772-8113-41D9-9363-EB217D04843D}" dt="2026-03-25T15:22:17.014" v="52"/>
        <pc:sldMkLst>
          <pc:docMk/>
          <pc:sldMk cId="905667792" sldId="303"/>
        </pc:sldMkLst>
      </pc:sldChg>
      <pc:sldChg chg="add">
        <pc:chgData name="V Walker" userId="cbce8964-af15-4450-96b9-ddf62eef329d" providerId="ADAL" clId="{44426772-8113-41D9-9363-EB217D04843D}" dt="2026-03-25T15:22:35.092" v="55"/>
        <pc:sldMkLst>
          <pc:docMk/>
          <pc:sldMk cId="4172546504" sldId="304"/>
        </pc:sldMkLst>
      </pc:sldChg>
      <pc:sldChg chg="add ord">
        <pc:chgData name="V Walker" userId="cbce8964-af15-4450-96b9-ddf62eef329d" providerId="ADAL" clId="{44426772-8113-41D9-9363-EB217D04843D}" dt="2026-03-30T12:03:30.591" v="66"/>
        <pc:sldMkLst>
          <pc:docMk/>
          <pc:sldMk cId="687819330" sldId="30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925" y="0"/>
            <a:ext cx="4302125" cy="341313"/>
          </a:xfrm>
          <a:prstGeom prst="rect">
            <a:avLst/>
          </a:prstGeom>
        </p:spPr>
        <p:txBody>
          <a:bodyPr vert="horz" lIns="91440" tIns="45720" rIns="91440" bIns="45720" rtlCol="0"/>
          <a:lstStyle>
            <a:lvl1pPr algn="r">
              <a:defRPr sz="1200"/>
            </a:lvl1pPr>
          </a:lstStyle>
          <a:p>
            <a:fld id="{7C166FB3-A258-4032-8DB7-0E0C480BDF9D}" type="datetimeFigureOut">
              <a:rPr lang="en-GB" smtClean="0"/>
              <a:t>10/07/2026</a:t>
            </a:fld>
            <a:endParaRPr lang="en-GB"/>
          </a:p>
        </p:txBody>
      </p:sp>
      <p:sp>
        <p:nvSpPr>
          <p:cNvPr id="4" name="Slide Image Placeholder 3"/>
          <p:cNvSpPr>
            <a:spLocks noGrp="1" noRot="1" noChangeAspect="1"/>
          </p:cNvSpPr>
          <p:nvPr>
            <p:ph type="sldImg" idx="2"/>
          </p:nvPr>
        </p:nvSpPr>
        <p:spPr>
          <a:xfrm>
            <a:off x="3306763" y="849313"/>
            <a:ext cx="3313112"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925" y="6456363"/>
            <a:ext cx="4302125" cy="341312"/>
          </a:xfrm>
          <a:prstGeom prst="rect">
            <a:avLst/>
          </a:prstGeom>
        </p:spPr>
        <p:txBody>
          <a:bodyPr vert="horz" lIns="91440" tIns="45720" rIns="91440" bIns="45720" rtlCol="0" anchor="b"/>
          <a:lstStyle>
            <a:lvl1pPr algn="r">
              <a:defRPr sz="1200"/>
            </a:lvl1pPr>
          </a:lstStyle>
          <a:p>
            <a:fld id="{4AB251E5-69CD-4B35-9F37-A361BCC60C14}" type="slidenum">
              <a:rPr lang="en-GB" smtClean="0"/>
              <a:t>‹#›</a:t>
            </a:fld>
            <a:endParaRPr lang="en-GB"/>
          </a:p>
        </p:txBody>
      </p:sp>
    </p:spTree>
    <p:extLst>
      <p:ext uri="{BB962C8B-B14F-4D97-AF65-F5344CB8AC3E}">
        <p14:creationId xmlns:p14="http://schemas.microsoft.com/office/powerpoint/2010/main" val="2080456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1"/>
            <a:ext cx="8543925" cy="2852737"/>
          </a:xfrm>
        </p:spPr>
        <p:txBody>
          <a:bodyPr anchor="b"/>
          <a:lstStyle>
            <a:lvl1pPr>
              <a:defRPr sz="4875"/>
            </a:lvl1pPr>
          </a:lstStyle>
          <a:p>
            <a:r>
              <a:rPr lang="en-US"/>
              <a:t>Click to edit Master title style</a:t>
            </a:r>
            <a:endParaRPr lang="en-US" dirty="0"/>
          </a:p>
        </p:txBody>
      </p:sp>
      <p:sp>
        <p:nvSpPr>
          <p:cNvPr id="3" name="Text Placeholder 2"/>
          <p:cNvSpPr>
            <a:spLocks noGrp="1"/>
          </p:cNvSpPr>
          <p:nvPr>
            <p:ph type="body" idx="1"/>
          </p:nvPr>
        </p:nvSpPr>
        <p:spPr>
          <a:xfrm>
            <a:off x="675879" y="4589466"/>
            <a:ext cx="8543925" cy="1500187"/>
          </a:xfrm>
        </p:spPr>
        <p:txBody>
          <a:bodyPr/>
          <a:lstStyle>
            <a:lvl1pPr marL="0" indent="0">
              <a:buNone/>
              <a:defRPr sz="1950">
                <a:solidFill>
                  <a:schemeClr val="tx1">
                    <a:tint val="82000"/>
                  </a:schemeClr>
                </a:solidFill>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9" y="365128"/>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2600"/>
            </a:lvl1pPr>
          </a:lstStyle>
          <a:p>
            <a:r>
              <a:rPr lang="en-US"/>
              <a:t>Click to edit Master title style</a:t>
            </a:r>
            <a:endParaRPr lang="en-US" dirty="0"/>
          </a:p>
        </p:txBody>
      </p:sp>
      <p:sp>
        <p:nvSpPr>
          <p:cNvPr id="3" name="Content Placeholder 2"/>
          <p:cNvSpPr>
            <a:spLocks noGrp="1"/>
          </p:cNvSpPr>
          <p:nvPr>
            <p:ph idx="1"/>
          </p:nvPr>
        </p:nvSpPr>
        <p:spPr>
          <a:xfrm>
            <a:off x="4211340" y="987428"/>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2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8"/>
            <a:ext cx="5014913" cy="4873625"/>
          </a:xfrm>
        </p:spPr>
        <p:txBody>
          <a:bodyPr anchor="t"/>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en-US"/>
              <a:t>Click icon to add picture</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9" y="365128"/>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9"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3"/>
            <a:ext cx="2228850" cy="365125"/>
          </a:xfrm>
          <a:prstGeom prst="rect">
            <a:avLst/>
          </a:prstGeom>
        </p:spPr>
        <p:txBody>
          <a:bodyPr vert="horz" lIns="91440" tIns="45720" rIns="91440" bIns="45720" rtlCol="0" anchor="ctr"/>
          <a:lstStyle>
            <a:lvl1pPr algn="l">
              <a:defRPr sz="975">
                <a:solidFill>
                  <a:schemeClr val="tx1">
                    <a:tint val="82000"/>
                  </a:schemeClr>
                </a:solidFill>
              </a:defRPr>
            </a:lvl1pPr>
          </a:lstStyle>
          <a:p>
            <a:fld id="{846CE7D5-CF57-46EF-B807-FDD0502418D4}" type="datetimeFigureOut">
              <a:rPr lang="en-US" smtClean="0"/>
              <a:t>7/10/2026</a:t>
            </a:fld>
            <a:endParaRPr lang="en-US"/>
          </a:p>
        </p:txBody>
      </p:sp>
      <p:sp>
        <p:nvSpPr>
          <p:cNvPr id="5" name="Footer Placeholder 4"/>
          <p:cNvSpPr>
            <a:spLocks noGrp="1"/>
          </p:cNvSpPr>
          <p:nvPr>
            <p:ph type="ftr" sz="quarter" idx="3"/>
          </p:nvPr>
        </p:nvSpPr>
        <p:spPr>
          <a:xfrm>
            <a:off x="3281364" y="6356353"/>
            <a:ext cx="3343275" cy="365125"/>
          </a:xfrm>
          <a:prstGeom prst="rect">
            <a:avLst/>
          </a:prstGeom>
        </p:spPr>
        <p:txBody>
          <a:bodyPr vert="horz" lIns="91440" tIns="45720" rIns="91440" bIns="45720" rtlCol="0" anchor="ctr"/>
          <a:lstStyle>
            <a:lvl1pPr algn="ctr">
              <a:defRPr sz="97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996113" y="6356353"/>
            <a:ext cx="2228850" cy="365125"/>
          </a:xfrm>
          <a:prstGeom prst="rect">
            <a:avLst/>
          </a:prstGeom>
        </p:spPr>
        <p:txBody>
          <a:bodyPr vert="horz" lIns="91440" tIns="45720" rIns="91440" bIns="45720" rtlCol="0" anchor="ctr"/>
          <a:lstStyle>
            <a:lvl1pPr algn="r">
              <a:defRPr sz="975">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hyperlink" Target="https://theeverlearner.com/course-64/quiz/practice/1865/lesson" TargetMode="External"/><Relationship Id="rId3" Type="http://schemas.openxmlformats.org/officeDocument/2006/relationships/hyperlink" Target="https://theeverlearner.com/course-64/lesson/--2026-hot-topic---components-of-fitness-1" TargetMode="External"/><Relationship Id="rId7" Type="http://schemas.openxmlformats.org/officeDocument/2006/relationships/hyperlink" Target="https://theeverlearner.com/course-64/lesson/--2026-hot-topic---fitness-testing-1-2" TargetMode="External"/><Relationship Id="rId2" Type="http://schemas.openxmlformats.org/officeDocument/2006/relationships/hyperlink" Target="https://theeverlearner.com/course-64/lesson/health-and-fitness-3" TargetMode="External"/><Relationship Id="rId1" Type="http://schemas.openxmlformats.org/officeDocument/2006/relationships/slideLayout" Target="../slideLayouts/slideLayout7.xml"/><Relationship Id="rId6" Type="http://schemas.openxmlformats.org/officeDocument/2006/relationships/hyperlink" Target="https://theeverlearner.com/course-64/quiz/practice/1864/lesson" TargetMode="External"/><Relationship Id="rId5" Type="http://schemas.openxmlformats.org/officeDocument/2006/relationships/hyperlink" Target="https://theeverlearner.com/course-64/lesson/reasons-for-and-limitations-of-fitness-testing-5" TargetMode="External"/><Relationship Id="rId10" Type="http://schemas.openxmlformats.org/officeDocument/2006/relationships/hyperlink" Target="https://forms.cloud.microsoft/e/AJVN9JP4MV" TargetMode="External"/><Relationship Id="rId4" Type="http://schemas.openxmlformats.org/officeDocument/2006/relationships/hyperlink" Target="https://theeverlearner.com/course-64/quiz/practice/1862/lesson" TargetMode="External"/><Relationship Id="rId9" Type="http://schemas.openxmlformats.org/officeDocument/2006/relationships/hyperlink" Target="https://8875436-my.sharepoint.com/:p:/g/personal/c_nicholas_stjohnfisher_school/IQDvuXxoNaW3QIj9TxusmxQsAbZwi1ISmUoj3w9e1I2wQP4?e=DLtc2I"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tmp"/><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tm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bbc.co.uk/bitesize/guides/zwscxsg/revision/2" TargetMode="External"/><Relationship Id="rId7" Type="http://schemas.openxmlformats.org/officeDocument/2006/relationships/hyperlink" Target="https://stjosephsenglishblog.wordpress.com/2018/11/19/key-vocabulary-for-each-character-aic/" TargetMode="External"/><Relationship Id="rId2" Type="http://schemas.openxmlformats.org/officeDocument/2006/relationships/hyperlink" Target="https://www.youtube.com/watch?v=hLspHecezFU" TargetMode="External"/><Relationship Id="rId1" Type="http://schemas.openxmlformats.org/officeDocument/2006/relationships/slideLayout" Target="../slideLayouts/slideLayout7.xml"/><Relationship Id="rId6" Type="http://schemas.openxmlformats.org/officeDocument/2006/relationships/hyperlink" Target="https://www.youtube.com/watch?v=W1rW_wRyhM0" TargetMode="External"/><Relationship Id="rId5" Type="http://schemas.openxmlformats.org/officeDocument/2006/relationships/hyperlink" Target="https://quizizz.com/admin/quiz/605ceaf60a9edc001bfcb5ed/an-inspector-calls-act-2-quiz" TargetMode="External"/><Relationship Id="rId4" Type="http://schemas.openxmlformats.org/officeDocument/2006/relationships/hyperlink" Target="https://www.bbc.co.uk/bitesize/guides/zwscxsg/revision/4"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bbc.co.uk/bitesize/guides/zv626yc/revision/7" TargetMode="External"/><Relationship Id="rId2" Type="http://schemas.openxmlformats.org/officeDocument/2006/relationships/hyperlink" Target="https://www.youtube.com/watch?v=ZgFxp8TfXl8" TargetMode="External"/><Relationship Id="rId1" Type="http://schemas.openxmlformats.org/officeDocument/2006/relationships/slideLayout" Target="../slideLayouts/slideLayout7.xml"/><Relationship Id="rId6" Type="http://schemas.openxmlformats.org/officeDocument/2006/relationships/hyperlink" Target="https://www.bbc.co.uk/bitesize/guides/zv626yc/revision/6" TargetMode="External"/><Relationship Id="rId5" Type="http://schemas.openxmlformats.org/officeDocument/2006/relationships/hyperlink" Target="https://www.youtube.com/watch?v=Zz0QZXMkrsg" TargetMode="External"/><Relationship Id="rId4" Type="http://schemas.openxmlformats.org/officeDocument/2006/relationships/hyperlink" Target="https://www.bbc.co.uk/bitesize/guides/zv626yc/revision/5"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migrationpolicy.org/article/united-kingdom-shift-immigration-interrupted-brexit-pandemic?gad_source=1&amp;gad_campaignid=46884364&amp;gbraid=0AAAAAD8CHmpwcM91cTams8JKu6I-rerTK&amp;gclid=EAIaIQobChMImPPflufLjwMVV41QBh1C3hkFEAAYASAAEgKAtPD_BwE" TargetMode="External"/><Relationship Id="rId2" Type="http://schemas.openxmlformats.org/officeDocument/2006/relationships/hyperlink" Target="https://www.youtube.com/watch?v=HrVrrEzN8jA"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text on a white background&#10;&#10;Description automatically generated">
            <a:extLst>
              <a:ext uri="{FF2B5EF4-FFF2-40B4-BE49-F238E27FC236}">
                <a16:creationId xmlns:a16="http://schemas.microsoft.com/office/drawing/2014/main" id="{DAAD3D62-E76B-472E-B860-3AF3259A9D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2" y="168023"/>
            <a:ext cx="4836795" cy="1153033"/>
          </a:xfrm>
          <a:prstGeom prst="rect">
            <a:avLst/>
          </a:prstGeom>
        </p:spPr>
      </p:pic>
      <p:sp>
        <p:nvSpPr>
          <p:cNvPr id="4" name="TextBox 3">
            <a:extLst>
              <a:ext uri="{FF2B5EF4-FFF2-40B4-BE49-F238E27FC236}">
                <a16:creationId xmlns:a16="http://schemas.microsoft.com/office/drawing/2014/main" id="{7E3BF677-9D3A-4815-9D91-FE0C0CE6D44E}"/>
              </a:ext>
            </a:extLst>
          </p:cNvPr>
          <p:cNvSpPr txBox="1"/>
          <p:nvPr/>
        </p:nvSpPr>
        <p:spPr>
          <a:xfrm>
            <a:off x="2428875" y="2528890"/>
            <a:ext cx="5386388" cy="2554545"/>
          </a:xfrm>
          <a:prstGeom prst="rect">
            <a:avLst/>
          </a:prstGeom>
          <a:noFill/>
        </p:spPr>
        <p:txBody>
          <a:bodyPr wrap="square" rtlCol="0">
            <a:spAutoFit/>
          </a:bodyPr>
          <a:lstStyle/>
          <a:p>
            <a:pPr algn="ctr"/>
            <a:r>
              <a:rPr lang="en-GB" sz="3200" dirty="0"/>
              <a:t>Independent Learning</a:t>
            </a:r>
          </a:p>
          <a:p>
            <a:pPr algn="ctr"/>
            <a:endParaRPr lang="en-GB" sz="3200" dirty="0"/>
          </a:p>
          <a:p>
            <a:pPr algn="ctr"/>
            <a:r>
              <a:rPr lang="en-GB" sz="3200" dirty="0"/>
              <a:t>Year 10</a:t>
            </a:r>
          </a:p>
          <a:p>
            <a:pPr algn="ctr"/>
            <a:endParaRPr lang="en-GB" sz="3200" dirty="0"/>
          </a:p>
          <a:p>
            <a:pPr algn="ctr"/>
            <a:r>
              <a:rPr lang="en-GB" sz="3200" dirty="0"/>
              <a:t>Term 1</a:t>
            </a:r>
          </a:p>
        </p:txBody>
      </p:sp>
    </p:spTree>
    <p:extLst>
      <p:ext uri="{BB962C8B-B14F-4D97-AF65-F5344CB8AC3E}">
        <p14:creationId xmlns:p14="http://schemas.microsoft.com/office/powerpoint/2010/main" val="3098967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534728"/>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Calibri" panose="020F0502020204030204" pitchFamily="34" charset="0"/>
                <a:ea typeface="Calibri" panose="020F0502020204030204" pitchFamily="34" charset="0"/>
              </a:rPr>
              <a:t> Week 1:</a:t>
            </a:r>
          </a:p>
          <a:p>
            <a:pPr>
              <a:spcBef>
                <a:spcPts val="1390"/>
              </a:spcBef>
              <a:tabLst>
                <a:tab pos="251460" algn="l"/>
              </a:tabLst>
            </a:pPr>
            <a:r>
              <a:rPr lang="en-US" sz="1600" b="1" dirty="0">
                <a:solidFill>
                  <a:prstClr val="black"/>
                </a:solidFill>
              </a:rPr>
              <a:t>No Homework</a:t>
            </a:r>
            <a:endParaRPr lang="en-US" sz="11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6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French Year 10 </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1927903"/>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600" b="1" dirty="0">
                <a:solidFill>
                  <a:srgbClr val="000000"/>
                </a:solidFill>
                <a:latin typeface="Calibri" panose="020F0502020204030204" pitchFamily="34" charset="0"/>
                <a:ea typeface="Calibri" panose="020F0502020204030204" pitchFamily="34" charset="0"/>
              </a:rPr>
              <a:t>Vocab Test</a:t>
            </a:r>
          </a:p>
          <a:p>
            <a:pPr algn="ctr">
              <a:spcBef>
                <a:spcPts val="1390"/>
              </a:spcBef>
              <a:tabLst>
                <a:tab pos="251460" algn="l"/>
              </a:tabLst>
            </a:pPr>
            <a:endParaRPr lang="en-US" sz="16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328102"/>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3:</a:t>
            </a:r>
          </a:p>
          <a:p>
            <a:endParaRPr lang="en-US" sz="1600" b="1" dirty="0">
              <a:solidFill>
                <a:srgbClr val="000000"/>
              </a:solidFill>
              <a:latin typeface="Calibri" panose="020F0502020204030204" pitchFamily="34" charset="0"/>
              <a:ea typeface="Calibri" panose="020F0502020204030204" pitchFamily="34" charset="0"/>
            </a:endParaRPr>
          </a:p>
          <a:p>
            <a:r>
              <a:rPr lang="en-US" sz="1600" b="1" dirty="0">
                <a:solidFill>
                  <a:srgbClr val="000000"/>
                </a:solidFill>
                <a:latin typeface="Calibri" panose="020F0502020204030204" pitchFamily="34" charset="0"/>
                <a:ea typeface="Calibri" panose="020F0502020204030204" pitchFamily="34" charset="0"/>
              </a:rPr>
              <a:t>Writing Task</a:t>
            </a:r>
          </a:p>
          <a:p>
            <a:r>
              <a:rPr lang="en-US" sz="1600" dirty="0">
                <a:solidFill>
                  <a:srgbClr val="000000"/>
                </a:solidFill>
                <a:latin typeface="Calibri" panose="020F0502020204030204" pitchFamily="34" charset="0"/>
                <a:ea typeface="Calibri" panose="020F0502020204030204" pitchFamily="34" charset="0"/>
              </a:rPr>
              <a:t>Module 4 – Speaking Exam Questions</a:t>
            </a:r>
            <a:endParaRPr lang="en-US" sz="16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779818"/>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4: </a:t>
            </a:r>
          </a:p>
          <a:p>
            <a:endParaRPr lang="en-US" sz="1600" b="1" dirty="0">
              <a:solidFill>
                <a:srgbClr val="000000"/>
              </a:solidFill>
              <a:latin typeface="Calibri" panose="020F0502020204030204" pitchFamily="34" charset="0"/>
              <a:ea typeface="Calibri" panose="020F0502020204030204" pitchFamily="34" charset="0"/>
            </a:endParaRPr>
          </a:p>
          <a:p>
            <a:r>
              <a:rPr lang="en-US" sz="1600" b="1" dirty="0">
                <a:solidFill>
                  <a:srgbClr val="000000"/>
                </a:solidFill>
                <a:latin typeface="Calibri" panose="020F0502020204030204" pitchFamily="34" charset="0"/>
                <a:ea typeface="Calibri" panose="020F0502020204030204" pitchFamily="34" charset="0"/>
              </a:rPr>
              <a:t> Grammar check – 3 Tenses</a:t>
            </a:r>
            <a:endParaRPr lang="en-GB" sz="16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541752"/>
            <a:ext cx="4736212" cy="1274603"/>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5: </a:t>
            </a:r>
            <a:endParaRPr lang="en-GB" sz="16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600" b="1" dirty="0">
                <a:solidFill>
                  <a:srgbClr val="000000"/>
                </a:solidFill>
                <a:latin typeface="Calibri" panose="020F0502020204030204" pitchFamily="34" charset="0"/>
                <a:ea typeface="Calibri" panose="020F0502020204030204" pitchFamily="34" charset="0"/>
              </a:rPr>
              <a:t>Writing Task</a:t>
            </a:r>
          </a:p>
          <a:p>
            <a:pPr>
              <a:spcBef>
                <a:spcPts val="1390"/>
              </a:spcBef>
              <a:tabLst>
                <a:tab pos="251460" algn="l"/>
              </a:tabLst>
            </a:pPr>
            <a:r>
              <a:rPr lang="en-US" sz="1600" dirty="0">
                <a:solidFill>
                  <a:srgbClr val="000000"/>
                </a:solidFill>
                <a:latin typeface="Calibri" panose="020F0502020204030204" pitchFamily="34" charset="0"/>
                <a:ea typeface="Calibri" panose="020F0502020204030204" pitchFamily="34" charset="0"/>
              </a:rPr>
              <a:t>Improve Module 4 Answers</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1927903"/>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6:</a:t>
            </a:r>
          </a:p>
          <a:p>
            <a:endParaRPr lang="en-US" sz="1600" b="1" dirty="0">
              <a:solidFill>
                <a:srgbClr val="000000"/>
              </a:solidFill>
              <a:latin typeface="Calibri" panose="020F0502020204030204" pitchFamily="34" charset="0"/>
              <a:ea typeface="Calibri" panose="020F0502020204030204" pitchFamily="34" charset="0"/>
            </a:endParaRPr>
          </a:p>
          <a:p>
            <a:r>
              <a:rPr lang="en-GB" sz="1600" b="1" dirty="0">
                <a:solidFill>
                  <a:srgbClr val="000000"/>
                </a:solidFill>
                <a:latin typeface="Calibri" panose="020F0502020204030204" pitchFamily="34" charset="0"/>
                <a:ea typeface="Calibri" panose="020F0502020204030204" pitchFamily="34" charset="0"/>
              </a:rPr>
              <a:t>Vocab Test</a:t>
            </a:r>
          </a:p>
          <a:p>
            <a:r>
              <a:rPr lang="en-US" sz="1600" b="1"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endParaRPr lang="en-US" sz="1600" b="1" dirty="0">
              <a:solidFill>
                <a:srgbClr val="000000"/>
              </a:solidFill>
              <a:latin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44373" y="3328102"/>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7:</a:t>
            </a:r>
            <a:br>
              <a:rPr lang="en-US" sz="1600" b="1" dirty="0">
                <a:solidFill>
                  <a:srgbClr val="000000"/>
                </a:solidFill>
                <a:latin typeface="Calibri" panose="020F0502020204030204" pitchFamily="34" charset="0"/>
                <a:ea typeface="Calibri" panose="020F0502020204030204" pitchFamily="34" charset="0"/>
              </a:rPr>
            </a:br>
            <a:endParaRPr lang="en-US" sz="1600" b="1" dirty="0">
              <a:solidFill>
                <a:srgbClr val="000000"/>
              </a:solidFill>
              <a:latin typeface="Calibri" panose="020F0502020204030204" pitchFamily="34" charset="0"/>
              <a:ea typeface="Calibri" panose="020F0502020204030204" pitchFamily="34" charset="0"/>
            </a:endParaRPr>
          </a:p>
          <a:p>
            <a:r>
              <a:rPr lang="en-US" sz="1600" b="1" dirty="0">
                <a:solidFill>
                  <a:srgbClr val="000000"/>
                </a:solidFill>
                <a:latin typeface="Calibri" panose="020F0502020204030204" pitchFamily="34" charset="0"/>
                <a:ea typeface="Calibri" panose="020F0502020204030204" pitchFamily="34" charset="0"/>
              </a:rPr>
              <a:t>Grammar Check – </a:t>
            </a:r>
            <a:r>
              <a:rPr lang="en-US" sz="1600" b="1">
                <a:solidFill>
                  <a:srgbClr val="000000"/>
                </a:solidFill>
                <a:latin typeface="Calibri" panose="020F0502020204030204" pitchFamily="34" charset="0"/>
                <a:ea typeface="Calibri" panose="020F0502020204030204" pitchFamily="34" charset="0"/>
              </a:rPr>
              <a:t>Modal verbs</a:t>
            </a:r>
            <a:endParaRPr lang="en-GB" sz="16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US" sz="1200" dirty="0">
                <a:solidFill>
                  <a:srgbClr val="000000"/>
                </a:solidFill>
                <a:latin typeface="Calibri" panose="020F0502020204030204" pitchFamily="34" charset="0"/>
                <a:ea typeface="Calibri" panose="020F0502020204030204" pitchFamily="34" charset="0"/>
              </a:rPr>
              <a:t>Lifestyle &amp; wellbeing</a:t>
            </a:r>
          </a:p>
        </p:txBody>
      </p:sp>
    </p:spTree>
    <p:extLst>
      <p:ext uri="{BB962C8B-B14F-4D97-AF65-F5344CB8AC3E}">
        <p14:creationId xmlns:p14="http://schemas.microsoft.com/office/powerpoint/2010/main" val="1295325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Geography</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100" b="1" dirty="0">
                <a:solidFill>
                  <a:srgbClr val="000000"/>
                </a:solidFill>
                <a:effectLst/>
                <a:latin typeface="Calibri" panose="020F0502020204030204" pitchFamily="34" charset="0"/>
                <a:ea typeface="Calibri" panose="020F0502020204030204" pitchFamily="34" charset="0"/>
              </a:rPr>
              <a:t> </a:t>
            </a:r>
            <a:r>
              <a:rPr lang="en-US" sz="1200" b="1" dirty="0">
                <a:solidFill>
                  <a:srgbClr val="000000"/>
                </a:solidFill>
                <a:effectLst/>
                <a:latin typeface="Calibri" panose="020F0502020204030204" pitchFamily="34" charset="0"/>
                <a:ea typeface="Calibri" panose="020F0502020204030204" pitchFamily="34" charset="0"/>
              </a:rPr>
              <a:t>Week </a:t>
            </a:r>
            <a:r>
              <a:rPr lang="en-US" sz="1200" b="1" dirty="0">
                <a:solidFill>
                  <a:srgbClr val="000000"/>
                </a:solidFill>
                <a:latin typeface="Calibri" panose="020F0502020204030204" pitchFamily="34" charset="0"/>
                <a:ea typeface="Calibri" panose="020F0502020204030204" pitchFamily="34" charset="0"/>
              </a:rPr>
              <a:t>2:</a:t>
            </a:r>
          </a:p>
          <a:p>
            <a:endParaRPr lang="en-GB" sz="1200" dirty="0"/>
          </a:p>
          <a:p>
            <a:r>
              <a:rPr lang="en-GB" sz="1200" dirty="0"/>
              <a:t>Work through the tasks set on Seneca reviewing ecosystems. This content is focused on the AQA specification. </a:t>
            </a:r>
            <a:r>
              <a:rPr lang="en-GB" sz="1200" b="1" dirty="0"/>
              <a:t>OR</a:t>
            </a:r>
            <a:r>
              <a:rPr lang="en-GB" sz="1200" dirty="0"/>
              <a:t> complete the exam practise handed out in class.</a:t>
            </a:r>
          </a:p>
          <a:p>
            <a:endParaRPr lang="en-GB" sz="1200" dirty="0"/>
          </a:p>
          <a:p>
            <a:r>
              <a:rPr lang="en-GB" sz="1200" dirty="0"/>
              <a:t>The assignment will become active on Teams. </a:t>
            </a:r>
          </a:p>
          <a:p>
            <a:pPr>
              <a:spcBef>
                <a:spcPts val="1390"/>
              </a:spcBef>
              <a:tabLst>
                <a:tab pos="251460" algn="l"/>
              </a:tabLst>
            </a:pPr>
            <a:endParaRPr lang="en-US" sz="11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endParaRPr lang="en-GB" sz="1200" dirty="0"/>
          </a:p>
          <a:p>
            <a:r>
              <a:rPr lang="en-GB" sz="1200" dirty="0"/>
              <a:t>Work through the tasks set on Seneca Introducing Tropical rainforests and investigating interdependence. </a:t>
            </a:r>
            <a:r>
              <a:rPr lang="en-GB" sz="1200" b="1" dirty="0"/>
              <a:t>OR</a:t>
            </a:r>
            <a:r>
              <a:rPr lang="en-GB" sz="1200" dirty="0"/>
              <a:t> complete the exam practise handed out in class.</a:t>
            </a:r>
          </a:p>
          <a:p>
            <a:endParaRPr lang="en-GB" sz="1200" dirty="0"/>
          </a:p>
          <a:p>
            <a:r>
              <a:rPr lang="en-GB" sz="1200" dirty="0"/>
              <a:t>The assignment will become active on Teams. </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endParaRPr lang="en-US" sz="1200" dirty="0">
              <a:solidFill>
                <a:srgbClr val="000000"/>
              </a:solidFill>
              <a:latin typeface="Calibri" panose="020F0502020204030204" pitchFamily="34" charset="0"/>
              <a:ea typeface="Calibri" panose="020F0502020204030204" pitchFamily="34" charset="0"/>
            </a:endParaRPr>
          </a:p>
          <a:p>
            <a:endParaRPr lang="en-GB" sz="1200" dirty="0"/>
          </a:p>
          <a:p>
            <a:r>
              <a:rPr lang="en-GB" sz="1200" dirty="0"/>
              <a:t>Work through the tasks set on Seneca reviewing plant and animal adaptations in tropical rainforests. </a:t>
            </a:r>
            <a:r>
              <a:rPr lang="en-GB" sz="1200" b="1" dirty="0"/>
              <a:t>OR</a:t>
            </a:r>
            <a:r>
              <a:rPr lang="en-GB" sz="1200" dirty="0"/>
              <a:t> complete the exam practise handed out in class.</a:t>
            </a:r>
          </a:p>
          <a:p>
            <a:endParaRPr lang="en-GB" sz="1200" dirty="0"/>
          </a:p>
          <a:p>
            <a:r>
              <a:rPr lang="en-GB" sz="1200" dirty="0"/>
              <a:t>The assignment will become active on Teams. </a:t>
            </a: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Work through the tasks set on Seneca Investigating the biodiversity of Tropical Rain Forest environments. </a:t>
            </a:r>
            <a:r>
              <a:rPr lang="en-GB" sz="1200" b="1" dirty="0"/>
              <a:t>OR</a:t>
            </a:r>
            <a:r>
              <a:rPr lang="en-GB" sz="1200" dirty="0"/>
              <a:t> complete the exam practise handed out in class.</a:t>
            </a: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The assignment will become active on Teams.</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Work through the tasks set on Seneca Investigating the causes and impacts of deforestation. </a:t>
            </a:r>
            <a:r>
              <a:rPr lang="en-GB" sz="1200" b="1" dirty="0"/>
              <a:t>OR</a:t>
            </a:r>
            <a:r>
              <a:rPr lang="en-GB" sz="1200" dirty="0"/>
              <a:t> complete the exam practise handed out in class.</a:t>
            </a: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The assignment will become active on Teams.</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Work through the tasks set on Seneca Investigating why and how Tropical Rain Forests can be managed. </a:t>
            </a:r>
            <a:r>
              <a:rPr lang="en-GB" sz="1200" b="1" dirty="0"/>
              <a:t>OR</a:t>
            </a:r>
            <a:r>
              <a:rPr lang="en-GB" sz="1200" dirty="0"/>
              <a:t> complete the exam practise handed out in class.</a:t>
            </a: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The assignment will become active on Teams.</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Ecosystem, producer, primary consumer, secondary consumer, small scale ecosystem, humid, adaptation, biodiversity, buttress roots, prehensile tail, deforestation, mineral extraction, sustainable tourism, ecotourism, clear felling and logging.</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83614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History</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5270" algn="l"/>
              </a:tabLst>
            </a:pPr>
            <a:r>
              <a:rPr lang="en-GB" sz="1200" b="1" dirty="0">
                <a:solidFill>
                  <a:srgbClr val="000000"/>
                </a:solidFill>
                <a:latin typeface="Calibri" panose="020F0502020204030204" pitchFamily="34" charset="0"/>
                <a:ea typeface="Calibri" panose="020F0502020204030204" pitchFamily="34" charset="0"/>
              </a:rPr>
              <a:t>Choose a topic and key question from the independent learning booklet.</a:t>
            </a:r>
          </a:p>
          <a:p>
            <a:pPr>
              <a:spcBef>
                <a:spcPts val="1390"/>
              </a:spcBef>
              <a:tabLst>
                <a:tab pos="255270" algn="l"/>
              </a:tabLst>
            </a:pPr>
            <a:r>
              <a:rPr lang="en-GB" sz="1100" b="1" dirty="0">
                <a:solidFill>
                  <a:srgbClr val="000000"/>
                </a:solidFill>
                <a:latin typeface="Calibri" panose="020F0502020204030204" pitchFamily="34" charset="0"/>
                <a:ea typeface="Calibri" panose="020F0502020204030204" pitchFamily="34" charset="0"/>
              </a:rPr>
              <a:t>Research the factors which will help you answer the key question.</a:t>
            </a:r>
          </a:p>
          <a:p>
            <a:pPr>
              <a:spcBef>
                <a:spcPts val="1390"/>
              </a:spcBef>
              <a:tabLst>
                <a:tab pos="255270" algn="l"/>
              </a:tabLst>
            </a:pPr>
            <a:r>
              <a:rPr lang="en-GB" sz="1200" b="1" dirty="0">
                <a:solidFill>
                  <a:srgbClr val="000000"/>
                </a:solidFill>
                <a:latin typeface="Calibri" panose="020F0502020204030204" pitchFamily="34" charset="0"/>
                <a:ea typeface="Calibri" panose="020F0502020204030204" pitchFamily="34" charset="0"/>
              </a:rPr>
              <a:t>Use these factors to attempt the challenge question.</a:t>
            </a:r>
            <a:endParaRPr lang="en-GB" sz="11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Week3</a:t>
            </a: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Research your chosen topic and prepare your information sheet.</a:t>
            </a: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Ensure you link your chosen topic to the key question.</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Research your chosen topic and prepare your information sheet.</a:t>
            </a: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Ensure you link your chosen topic to the key question.</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Complete your information sheet and prepare to discuss this in class.</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Use your information sheet to attempt the challenge question.</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Complete the “source usefulness” section of the booklet.</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Ensure that you use the paragraph structure provided.</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a:t>
            </a:r>
            <a:r>
              <a:rPr lang="en-GB" sz="1200" b="1" dirty="0">
                <a:solidFill>
                  <a:srgbClr val="000000"/>
                </a:solidFill>
                <a:latin typeface="Calibri" panose="020F0502020204030204" pitchFamily="34" charset="0"/>
                <a:ea typeface="Calibri" panose="020F0502020204030204" pitchFamily="34" charset="0"/>
              </a:rPr>
              <a:t>Complete the “review” section of the booklet.</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Set a target for </a:t>
            </a:r>
            <a:r>
              <a:rPr lang="en-GB" sz="1200" b="1">
                <a:solidFill>
                  <a:srgbClr val="000000"/>
                </a:solidFill>
                <a:latin typeface="Calibri" panose="020F0502020204030204" pitchFamily="34" charset="0"/>
                <a:ea typeface="Calibri" panose="020F0502020204030204" pitchFamily="34" charset="0"/>
              </a:rPr>
              <a:t>next term.</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u="sng"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Medicine, Diagnosis, Prevention, Treatment, Four Humours, Miasma, Supernatural, Rational, Scientific Method, Hospital, Surgery, Physician, Apothecary</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81679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369332"/>
          </a:xfrm>
          <a:prstGeom prst="rect">
            <a:avLst/>
          </a:prstGeom>
          <a:solidFill>
            <a:srgbClr val="FF0000"/>
          </a:solidFill>
          <a:ln w="28575">
            <a:solidFill>
              <a:schemeClr val="tx1"/>
            </a:solidFill>
          </a:ln>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Computing</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a:t>
            </a:r>
            <a:r>
              <a:rPr lang="en-US" b="1" dirty="0">
                <a:solidFill>
                  <a:srgbClr val="000000"/>
                </a:solidFill>
                <a:latin typeface="Arial" panose="020B0604020202020204" pitchFamily="34" charset="0"/>
                <a:ea typeface="Calibri" panose="020F0502020204030204" pitchFamily="34" charset="0"/>
                <a:cs typeface="Arial" panose="020B060402020202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lang="en-US" altLang="en-US"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nSpc>
                <a:spcPct val="115000"/>
              </a:lnSpc>
              <a:spcAft>
                <a:spcPts val="1000"/>
              </a:spcAft>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Draw a labelled diagram of the memory hierarchy including registers, cache, RAM, and secondary storage.</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55331" y="5329738"/>
            <a:ext cx="4736212" cy="1416343"/>
          </a:xfrm>
          <a:prstGeom prst="rect">
            <a:avLst/>
          </a:prstGeom>
          <a:noFill/>
          <a:ln w="12700">
            <a:solidFill>
              <a:srgbClr val="000000"/>
            </a:solidFill>
            <a:prstDash val="solid"/>
          </a:ln>
        </p:spPr>
        <p:txBody>
          <a:bodyPr wrap="square" lIns="0" tIns="0" rIns="0" bIns="0" rtlCol="0">
            <a:noAutofit/>
          </a:bodyPr>
          <a:lstStyle/>
          <a:p>
            <a:pPr algn="ctr">
              <a:spcBef>
                <a:spcPts val="1390"/>
              </a:spcBef>
              <a:tabLst>
                <a:tab pos="251460" algn="l"/>
              </a:tabLst>
            </a:pPr>
            <a:r>
              <a:rPr lang="en-US" b="1" dirty="0">
                <a:solidFill>
                  <a:srgbClr val="000000"/>
                </a:solidFill>
                <a:latin typeface="Arial" panose="020B0604020202020204" pitchFamily="34" charset="0"/>
                <a:ea typeface="Calibri" panose="020F0502020204030204" pitchFamily="34" charset="0"/>
                <a:cs typeface="Arial" panose="020B0604020202020204" pitchFamily="34" charset="0"/>
              </a:rPr>
              <a:t>KEY VOCABULARY</a:t>
            </a:r>
          </a:p>
          <a:p>
            <a:pPr>
              <a:spcBef>
                <a:spcPts val="1390"/>
              </a:spcBef>
              <a:tabLst>
                <a:tab pos="251460" algn="l"/>
              </a:tabLst>
            </a:pPr>
            <a:r>
              <a:rPr lang="en-GB" altLang="zh-TW"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Algorithm, Pseudocode, Storage, Memory</a:t>
            </a:r>
            <a:endParaRPr lang="zh-TW" altLang="zh-HK" sz="1600" b="1" dirty="0">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1: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GB"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Write a step-by-step algorithm for making a sandwich, using sequencing, selection, and iteration.</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95431" y="2240033"/>
            <a:ext cx="4749860" cy="1376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2: </a:t>
            </a:r>
          </a:p>
          <a:p>
            <a:pPr algn="ctr" eaLnBrk="0" fontAlgn="base" hangingPunct="0">
              <a:spcBef>
                <a:spcPct val="0"/>
              </a:spcBef>
              <a:spcAft>
                <a:spcPct val="0"/>
              </a:spcAft>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GB"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Convert the algorithm you completed on week 1 into a flowchart using correct symbols.</a:t>
            </a:r>
            <a:r>
              <a:rPr lang="en-US" sz="1600" dirty="0">
                <a:effectLst/>
                <a:latin typeface="Cambria" panose="02040503050406030204" pitchFamily="18" charset="0"/>
                <a:ea typeface="MS Mincho" panose="02020609040205080304" pitchFamily="49" charset="-128"/>
                <a:cs typeface="Times New Roman" panose="02020603050405020304" pitchFamily="18" charset="0"/>
              </a:rPr>
              <a:t>.</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5415" y="3753466"/>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Explain with examples the difference between syntax, logic, and runtime errors.</a:t>
            </a:r>
            <a:endParaRPr lang="en-GB" b="1"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39065" y="5347080"/>
            <a:ext cx="4706226" cy="151092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Write pseudocode for a program that asks a user for 5 numbers and outputs the largest number.</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628544"/>
            <a:ext cx="4706226" cy="141634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Compare the differences between RAM, ROM, and Cache memory in terms of speed, volatility, and use.</a:t>
            </a:r>
            <a:endParaRPr lang="en-GB" sz="16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Textbox 33">
            <a:extLst>
              <a:ext uri="{FF2B5EF4-FFF2-40B4-BE49-F238E27FC236}">
                <a16:creationId xmlns:a16="http://schemas.microsoft.com/office/drawing/2014/main" id="{C5E43708-D892-A68B-7948-E231CD82F640}"/>
              </a:ext>
            </a:extLst>
          </p:cNvPr>
          <p:cNvSpPr txBox="1">
            <a:spLocks/>
          </p:cNvSpPr>
          <p:nvPr/>
        </p:nvSpPr>
        <p:spPr>
          <a:xfrm>
            <a:off x="5044373" y="3753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7: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p>
          <a:p>
            <a:pPr lvl="0">
              <a:lnSpc>
                <a:spcPct val="115000"/>
              </a:lnSpc>
              <a:spcAft>
                <a:spcPts val="1000"/>
              </a:spcAft>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Create 5 exam-style short-answer questions with answers covering computational thinking concepts.</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997772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Create a title page design for the project Organic Forms.</a:t>
            </a:r>
            <a:br>
              <a:rPr lang="en-US" sz="1200" dirty="0">
                <a:solidFill>
                  <a:srgbClr val="000000"/>
                </a:solidFill>
                <a:effectLst/>
                <a:latin typeface="Calibri" panose="020F0502020204030204" pitchFamily="34" charset="0"/>
                <a:ea typeface="Calibri" panose="020F0502020204030204" pitchFamily="34" charset="0"/>
              </a:rPr>
            </a:br>
            <a:endParaRPr lang="en-US" sz="1200"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Art and Design (Fine Art) Year 10 Term 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Make a careful observation drawing of a piece of fruit:</a:t>
            </a:r>
          </a:p>
          <a:p>
            <a:pPr marL="171450" indent="-171450">
              <a:spcBef>
                <a:spcPts val="1390"/>
              </a:spcBef>
              <a:buFont typeface="Arial" panose="020B0604020202020204" pitchFamily="34" charset="0"/>
              <a:buChar char="•"/>
              <a:tabLst>
                <a:tab pos="251460" algn="l"/>
              </a:tabLst>
            </a:pPr>
            <a:r>
              <a:rPr lang="en-US" sz="1200" dirty="0">
                <a:solidFill>
                  <a:srgbClr val="000000"/>
                </a:solidFill>
                <a:latin typeface="Calibri" panose="020F0502020204030204" pitchFamily="34" charset="0"/>
                <a:ea typeface="Calibri" panose="020F0502020204030204" pitchFamily="34" charset="0"/>
              </a:rPr>
              <a:t>Whole fruit or vegetable </a:t>
            </a:r>
          </a:p>
          <a:p>
            <a:pPr marL="171450" indent="-171450">
              <a:spcBef>
                <a:spcPts val="1390"/>
              </a:spcBef>
              <a:buFont typeface="Arial" panose="020B0604020202020204" pitchFamily="34" charset="0"/>
              <a:buChar char="•"/>
              <a:tabLst>
                <a:tab pos="251460" algn="l"/>
              </a:tabLst>
            </a:pPr>
            <a:r>
              <a:rPr lang="en-US" sz="1200" dirty="0">
                <a:solidFill>
                  <a:srgbClr val="000000"/>
                </a:solidFill>
                <a:latin typeface="Calibri" panose="020F0502020204030204" pitchFamily="34" charset="0"/>
                <a:ea typeface="Calibri" panose="020F0502020204030204" pitchFamily="34" charset="0"/>
              </a:rPr>
              <a:t>Cut pieces of fruit or vegetable</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br>
              <a:rPr lang="en-US" sz="1200" b="1" dirty="0">
                <a:solidFill>
                  <a:srgbClr val="000000"/>
                </a:solidFill>
                <a:latin typeface="Calibri" panose="020F0502020204030204" pitchFamily="34" charset="0"/>
                <a:ea typeface="Calibri" panose="020F0502020204030204" pitchFamily="34" charset="0"/>
              </a:rPr>
            </a:b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Research the sea life images produced by Ernst Haeckel. Collect images and information and present on a PowerPoint slide. </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Start a double page critical study of the work of  Ernst Haeckel. Consider presentation and use of appropriate text. You should include images, information and drawings of parts of his work.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Complete the Ernst Haeckel critical study ensuring you have written your own opinions of his work as well as information about him. </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Collect images of different types of shells and fossils and present on a PowerPoint slide. </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br>
              <a:rPr lang="en-US" sz="1200" b="1"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Create a page of drawings from the photographs of shells and fossils you collected last week. </a:t>
            </a: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br>
              <a:rPr lang="en-US" sz="1200" b="1" dirty="0">
                <a:solidFill>
                  <a:srgbClr val="000000"/>
                </a:solidFill>
                <a:latin typeface="Calibri" panose="020F0502020204030204" pitchFamily="34" charset="0"/>
                <a:ea typeface="Calibri" panose="020F0502020204030204" pitchFamily="34" charset="0"/>
              </a:rPr>
            </a:b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Natural, organic, critical study, monochrome, composition, linear, structure, stippling, texture, pattern, tonal</a:t>
            </a:r>
            <a:r>
              <a:rPr lang="en-GB" sz="1200" kern="100">
                <a:effectLst/>
                <a:latin typeface="Calibri" panose="020F0502020204030204" pitchFamily="34" charset="0"/>
                <a:ea typeface="Calibri" panose="020F0502020204030204" pitchFamily="34" charset="0"/>
                <a:cs typeface="Times New Roman" panose="02020603050405020304" pitchFamily="18" charset="0"/>
              </a:rPr>
              <a:t>, contrast. </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12327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Create a title page design for the project Organic Forms.</a:t>
            </a:r>
            <a:br>
              <a:rPr lang="en-US" sz="1200" dirty="0">
                <a:solidFill>
                  <a:srgbClr val="000000"/>
                </a:solidFill>
                <a:effectLst/>
                <a:latin typeface="Calibri" panose="020F0502020204030204" pitchFamily="34" charset="0"/>
                <a:ea typeface="Calibri" panose="020F0502020204030204" pitchFamily="34" charset="0"/>
              </a:rPr>
            </a:br>
            <a:endParaRPr lang="en-US" sz="1200"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Art and Design (Three-dimensional Design) Year 10 Term 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Make a careful observation drawing of a piece of fruit:</a:t>
            </a:r>
          </a:p>
          <a:p>
            <a:pPr marL="171450" indent="-171450">
              <a:spcBef>
                <a:spcPts val="1390"/>
              </a:spcBef>
              <a:buFont typeface="Arial" panose="020B0604020202020204" pitchFamily="34" charset="0"/>
              <a:buChar char="•"/>
              <a:tabLst>
                <a:tab pos="251460" algn="l"/>
              </a:tabLst>
            </a:pPr>
            <a:r>
              <a:rPr lang="en-US" sz="1200" dirty="0">
                <a:solidFill>
                  <a:srgbClr val="000000"/>
                </a:solidFill>
                <a:latin typeface="Calibri" panose="020F0502020204030204" pitchFamily="34" charset="0"/>
                <a:ea typeface="Calibri" panose="020F0502020204030204" pitchFamily="34" charset="0"/>
              </a:rPr>
              <a:t>Whole fruit or vegetable </a:t>
            </a:r>
          </a:p>
          <a:p>
            <a:pPr marL="171450" indent="-171450">
              <a:spcBef>
                <a:spcPts val="1390"/>
              </a:spcBef>
              <a:buFont typeface="Arial" panose="020B0604020202020204" pitchFamily="34" charset="0"/>
              <a:buChar char="•"/>
              <a:tabLst>
                <a:tab pos="251460" algn="l"/>
              </a:tabLst>
            </a:pPr>
            <a:r>
              <a:rPr lang="en-US" sz="1200" dirty="0">
                <a:solidFill>
                  <a:srgbClr val="000000"/>
                </a:solidFill>
                <a:latin typeface="Calibri" panose="020F0502020204030204" pitchFamily="34" charset="0"/>
                <a:ea typeface="Calibri" panose="020F0502020204030204" pitchFamily="34" charset="0"/>
              </a:rPr>
              <a:t>Cut pieces of fruit or vegetable</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br>
              <a:rPr lang="en-US" sz="1200" b="1" dirty="0">
                <a:solidFill>
                  <a:srgbClr val="000000"/>
                </a:solidFill>
                <a:latin typeface="Calibri" panose="020F0502020204030204" pitchFamily="34" charset="0"/>
                <a:ea typeface="Calibri" panose="020F0502020204030204" pitchFamily="34" charset="0"/>
              </a:rPr>
            </a:b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Research the work of glass artist Dale Chihuly. Collect images and information and present on a PowerPoint slide. </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Start a double page critical study of the work of  Dale Chihuly. Consider presentation and use of appropriate text. You should include images, information and drawings of parts of his work.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Complete the Dale Chihuly critical study ensuring you have written your own opinions of his work as well as information about him. </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Collect images of different types of sea forms and present on a PowerPoint slide. </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br>
              <a:rPr lang="en-US" sz="1200" b="1"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Create a page of drawings from the photographs of sea forms you collected last week. </a:t>
            </a: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br>
              <a:rPr lang="en-US" sz="1200" b="1" dirty="0">
                <a:solidFill>
                  <a:srgbClr val="000000"/>
                </a:solidFill>
                <a:latin typeface="Calibri" panose="020F0502020204030204" pitchFamily="34" charset="0"/>
                <a:ea typeface="Calibri" panose="020F0502020204030204" pitchFamily="34" charset="0"/>
              </a:rPr>
            </a:b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Natural, organic, critical study, colour, composition, linear, structure, </a:t>
            </a:r>
            <a:r>
              <a:rPr lang="en-GB" sz="1200" kern="100" dirty="0">
                <a:latin typeface="Calibri" panose="020F0502020204030204" pitchFamily="34" charset="0"/>
                <a:ea typeface="Calibri" panose="020F0502020204030204" pitchFamily="34" charset="0"/>
                <a:cs typeface="Times New Roman" panose="02020603050405020304" pitchFamily="18" charset="0"/>
              </a:rPr>
              <a:t>form, shape,</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texture, pattern, installation, glass forms, transparent, opaque.</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75108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Draw out a poster to show the life stages and one bullet point for each of the PIES at each stage. This can be hand draw or produced on a computer.</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Hand in in class for display.</a:t>
            </a:r>
            <a:r>
              <a:rPr lang="en-US" sz="1200" b="1" dirty="0">
                <a:solidFill>
                  <a:srgbClr val="000000"/>
                </a:solidFill>
                <a:effectLst/>
                <a:latin typeface="Calibri" panose="020F0502020204030204" pitchFamily="34" charset="0"/>
                <a:ea typeface="Calibri" panose="020F0502020204030204" pitchFamily="34" charset="0"/>
              </a:rPr>
              <a:t> </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Health and Social Care</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 Work set on </a:t>
            </a:r>
            <a:r>
              <a:rPr lang="en-US" sz="1200" b="1" dirty="0" err="1">
                <a:solidFill>
                  <a:srgbClr val="000000"/>
                </a:solidFill>
                <a:latin typeface="Calibri" panose="020F0502020204030204" pitchFamily="34" charset="0"/>
                <a:ea typeface="Calibri" panose="020F0502020204030204" pitchFamily="34" charset="0"/>
              </a:rPr>
              <a:t>Erevision</a:t>
            </a: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Topic A1  Definitions of health and wellbeing</a:t>
            </a:r>
          </a:p>
          <a:p>
            <a:pPr>
              <a:spcBef>
                <a:spcPts val="1390"/>
              </a:spcBef>
              <a:tabLst>
                <a:tab pos="251460" algn="l"/>
              </a:tabLst>
            </a:pPr>
            <a:r>
              <a:rPr lang="en-US" sz="1200" b="1" dirty="0" err="1">
                <a:solidFill>
                  <a:srgbClr val="000000"/>
                </a:solidFill>
                <a:latin typeface="Calibri" panose="020F0502020204030204" pitchFamily="34" charset="0"/>
                <a:ea typeface="Calibri" panose="020F0502020204030204" pitchFamily="34" charset="0"/>
              </a:rPr>
              <a:t>Categorise</a:t>
            </a:r>
            <a:endParaRPr lang="en-US" sz="1200" b="1" dirty="0">
              <a:solidFill>
                <a:srgbClr val="000000"/>
              </a:solidFill>
              <a:latin typeface="Calibri" panose="020F0502020204030204" pitchFamily="34" charset="0"/>
              <a:ea typeface="Calibri" panose="020F0502020204030204" pitchFamily="34" charset="0"/>
            </a:endParaRPr>
          </a:p>
          <a:p>
            <a:pPr algn="ct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 : Work set on </a:t>
            </a:r>
            <a:r>
              <a:rPr lang="en-US" sz="1200" b="1" dirty="0" err="1">
                <a:solidFill>
                  <a:srgbClr val="000000"/>
                </a:solidFill>
                <a:latin typeface="Calibri" panose="020F0502020204030204" pitchFamily="34" charset="0"/>
                <a:ea typeface="Calibri" panose="020F0502020204030204" pitchFamily="34" charset="0"/>
              </a:rPr>
              <a:t>Erevision</a:t>
            </a: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Topic A1  Definitions of health and wellbeing</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Pindrop</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 Work set on </a:t>
            </a:r>
            <a:r>
              <a:rPr lang="en-US" sz="1200" b="1" dirty="0" err="1">
                <a:solidFill>
                  <a:srgbClr val="000000"/>
                </a:solidFill>
                <a:latin typeface="Calibri" panose="020F0502020204030204" pitchFamily="34" charset="0"/>
                <a:ea typeface="Calibri" panose="020F0502020204030204" pitchFamily="34" charset="0"/>
              </a:rPr>
              <a:t>Erevision</a:t>
            </a: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Topic A1  Definitions of health and wellbeing</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Type it </a:t>
            </a:r>
            <a:endParaRPr lang="en-GB"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Draw out a think map to give examples of Gross and Fine motor skills in infancy.</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Hand this work in on Teams</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Infancy, early childhood, adolescence , life stages, gross motor skills, Hormones, testosterone, </a:t>
            </a:r>
            <a:r>
              <a:rPr lang="en-US" sz="1200" b="1" dirty="0" err="1">
                <a:solidFill>
                  <a:srgbClr val="000000"/>
                </a:solidFill>
                <a:latin typeface="Calibri" panose="020F0502020204030204" pitchFamily="34" charset="0"/>
                <a:ea typeface="Calibri" panose="020F0502020204030204" pitchFamily="34" charset="0"/>
              </a:rPr>
              <a:t>oestrogen</a:t>
            </a:r>
            <a:r>
              <a:rPr lang="en-US" sz="1200" b="1" dirty="0">
                <a:solidFill>
                  <a:srgbClr val="000000"/>
                </a:solidFill>
                <a:latin typeface="Calibri" panose="020F0502020204030204" pitchFamily="34" charset="0"/>
                <a:ea typeface="Calibri" panose="020F0502020204030204" pitchFamily="34" charset="0"/>
              </a:rPr>
              <a:t>, menstruation</a:t>
            </a: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 Write 10 bullet points for revision about puberty in boys and girls, include  the main differences and hormones involved. </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Hand this work in on Teams</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 produce 15 questions and answers to test your partner this week in school ready for our end of topic test on Infancy, early childhood and adolescence.</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Bring your question and answers on cards to class to show your teacher. </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60644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338554"/>
          </a:xfrm>
          <a:prstGeom prst="rect">
            <a:avLst/>
          </a:prstGeom>
          <a:solidFill>
            <a:srgbClr val="FF0000"/>
          </a:solidFill>
          <a:ln w="28575">
            <a:solidFill>
              <a:schemeClr val="tx1"/>
            </a:solidFill>
          </a:ln>
        </p:spPr>
        <p:txBody>
          <a:bodyPr wrap="square" rtlCol="0">
            <a:spAutoFit/>
          </a:bodyPr>
          <a:lstStyle/>
          <a:p>
            <a:pPr algn="ctr"/>
            <a:r>
              <a:rPr lang="en-GB" sz="1600" b="1" dirty="0">
                <a:solidFill>
                  <a:schemeClr val="bg1"/>
                </a:solidFill>
                <a:latin typeface="Arial" panose="020B0604020202020204" pitchFamily="34" charset="0"/>
                <a:cs typeface="Arial" panose="020B0604020202020204" pitchFamily="34" charset="0"/>
              </a:rPr>
              <a:t>Year 10 – GCSE Physical Education Term 1</a:t>
            </a: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41751" y="1938441"/>
            <a:ext cx="4736212" cy="140734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2:      Term 1 Focus – Components of Fitness</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1) Listen to </a:t>
            </a:r>
            <a:r>
              <a:rPr lang="en-GB" sz="1400" dirty="0" err="1">
                <a:hlinkClick r:id="rId2"/>
              </a:rPr>
              <a:t>TheEverLearner</a:t>
            </a:r>
            <a:r>
              <a:rPr lang="en-GB" sz="1400" dirty="0">
                <a:hlinkClick r:id="rId2"/>
              </a:rPr>
              <a:t> - Health and Fitness Top Up Lesson</a:t>
            </a: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2) Quiz Practice: </a:t>
            </a:r>
            <a:r>
              <a:rPr lang="en-GB" sz="1400" dirty="0"/>
              <a:t>Quiz Practice - Fitness</a:t>
            </a: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25415" y="3511752"/>
            <a:ext cx="4749860" cy="136787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Week 3:      Term 1 Focus – Components of Fitness</a:t>
            </a:r>
          </a:p>
          <a:p>
            <a:pPr marL="342900" indent="-342900">
              <a:spcBef>
                <a:spcPts val="1390"/>
              </a:spcBef>
              <a:buAutoNum type="arabicParenR"/>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Listen to </a:t>
            </a:r>
            <a:r>
              <a:rPr lang="en-GB" sz="1400" dirty="0" err="1">
                <a:hlinkClick r:id="rId3"/>
              </a:rPr>
              <a:t>Everlearner</a:t>
            </a:r>
            <a:r>
              <a:rPr lang="en-GB" sz="1400" dirty="0">
                <a:hlinkClick r:id="rId3"/>
              </a:rPr>
              <a:t> - Components of Fitness Top up Lesson</a:t>
            </a:r>
            <a:endParaRPr lang="en-GB" sz="1400" dirty="0"/>
          </a:p>
          <a:p>
            <a:pPr marL="342900" indent="-342900">
              <a:spcBef>
                <a:spcPts val="1390"/>
              </a:spcBef>
              <a:buAutoNum type="arabicParenR"/>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2) Quiz Practice: </a:t>
            </a:r>
            <a:r>
              <a:rPr lang="en-GB" sz="1400" dirty="0">
                <a:hlinkClick r:id="rId4"/>
              </a:rPr>
              <a:t>Quiz Practice - Fitness</a:t>
            </a: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5074359" y="624364"/>
            <a:ext cx="4736212" cy="177060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4: </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Term 1 Focus – Components of Fitness</a:t>
            </a:r>
          </a:p>
          <a:p>
            <a:pPr marL="342900" indent="-342900">
              <a:spcBef>
                <a:spcPts val="1390"/>
              </a:spcBef>
              <a:buAutoNum type="arabicParenR"/>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Listen to </a:t>
            </a:r>
            <a:r>
              <a:rPr lang="en-GB" sz="1400" dirty="0" err="1">
                <a:hlinkClick r:id="rId5"/>
              </a:rPr>
              <a:t>Everlearner</a:t>
            </a:r>
            <a:r>
              <a:rPr lang="en-GB" sz="1400" dirty="0">
                <a:hlinkClick r:id="rId5"/>
              </a:rPr>
              <a:t> - Components of Fitness Testing Limitations</a:t>
            </a:r>
            <a:endParaRPr lang="en-GB" sz="1400" dirty="0"/>
          </a:p>
          <a:p>
            <a:pPr marL="342900" indent="-342900">
              <a:spcBef>
                <a:spcPts val="1390"/>
              </a:spcBef>
              <a:buAutoNum type="arabicParenR"/>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2) Quiz Practice: </a:t>
            </a:r>
            <a:r>
              <a:rPr lang="en-GB" sz="1400" dirty="0">
                <a:hlinkClick r:id="rId6"/>
              </a:rPr>
              <a:t>Quiz Practice - Fitness</a:t>
            </a: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lvl="1">
              <a:spcBef>
                <a:spcPts val="1390"/>
              </a:spcBef>
              <a:tabLst>
                <a:tab pos="251460" algn="l"/>
              </a:tabLst>
            </a:pPr>
            <a:endParaRPr lang="en-GB" sz="1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5074359" y="2733945"/>
            <a:ext cx="4706226" cy="1729089"/>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5 :  Term 1 Focus – Fitness Testing Types</a:t>
            </a:r>
          </a:p>
          <a:p>
            <a:pPr marL="342900" indent="-342900">
              <a:spcBef>
                <a:spcPts val="1390"/>
              </a:spcBef>
              <a:buAutoNum type="arabicParenR"/>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Listen to </a:t>
            </a:r>
            <a:r>
              <a:rPr lang="en-GB" sz="1400" dirty="0" err="1">
                <a:hlinkClick r:id="rId7"/>
              </a:rPr>
              <a:t>Everlearner</a:t>
            </a:r>
            <a:r>
              <a:rPr lang="en-GB" sz="1400" dirty="0">
                <a:hlinkClick r:id="rId7"/>
              </a:rPr>
              <a:t> - Components of Fitness Testing </a:t>
            </a:r>
            <a:r>
              <a:rPr lang="en-GB" sz="1400" dirty="0"/>
              <a:t>Types</a:t>
            </a:r>
          </a:p>
          <a:p>
            <a:pPr marL="342900" indent="-342900">
              <a:spcBef>
                <a:spcPts val="1390"/>
              </a:spcBef>
              <a:buAutoNum type="arabicParenR"/>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2) Quiz Practice: </a:t>
            </a:r>
            <a:r>
              <a:rPr lang="en-GB" sz="1400" dirty="0">
                <a:hlinkClick r:id="rId8"/>
              </a:rPr>
              <a:t>Quiz Practice - Fitness</a:t>
            </a: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104345" y="4767700"/>
            <a:ext cx="4706226" cy="140734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6: Term 1 Focus – Components of Fitness</a:t>
            </a:r>
          </a:p>
          <a:p>
            <a:pPr marL="342900" indent="-342900">
              <a:spcBef>
                <a:spcPts val="1390"/>
              </a:spcBef>
              <a:buAutoNum type="arabicParenR"/>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Listen to </a:t>
            </a:r>
            <a:r>
              <a:rPr lang="en-GB" sz="1400" dirty="0" err="1">
                <a:hlinkClick r:id="rId3"/>
              </a:rPr>
              <a:t>Everlearner</a:t>
            </a:r>
            <a:r>
              <a:rPr lang="en-GB" sz="1400" dirty="0">
                <a:hlinkClick r:id="rId3"/>
              </a:rPr>
              <a:t> - Components of Fitness Top up Lesson</a:t>
            </a:r>
            <a:endParaRPr lang="en-GB" sz="1400" dirty="0"/>
          </a:p>
          <a:p>
            <a:pPr marL="342900" indent="-342900">
              <a:spcBef>
                <a:spcPts val="1390"/>
              </a:spcBef>
              <a:buAutoNum type="arabicParenR"/>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2) Quiz Practice: </a:t>
            </a:r>
            <a:r>
              <a:rPr lang="en-GB" sz="1400" dirty="0">
                <a:hlinkClick r:id="rId4"/>
              </a:rPr>
              <a:t>Quiz Practice - Fitness</a:t>
            </a:r>
            <a:endParaRPr lang="en-US" sz="1400" b="1">
              <a:solidFill>
                <a:srgbClr val="000000"/>
              </a:solidFill>
              <a:latin typeface="Arial" panose="020B0604020202020204" pitchFamily="34" charset="0"/>
              <a:ea typeface="Calibri" panose="020F0502020204030204" pitchFamily="34" charset="0"/>
              <a:cs typeface="Arial" panose="020B0604020202020204" pitchFamily="34" charset="0"/>
            </a:endParaRPr>
          </a:p>
          <a:p>
            <a:pPr lvl="1">
              <a:spcBef>
                <a:spcPts val="1390"/>
              </a:spcBef>
              <a:tabLst>
                <a:tab pos="251460" algn="l"/>
              </a:tabLst>
            </a:pPr>
            <a:endParaRPr lang="en-GB" sz="1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Textbox 33">
            <a:extLst>
              <a:ext uri="{FF2B5EF4-FFF2-40B4-BE49-F238E27FC236}">
                <a16:creationId xmlns:a16="http://schemas.microsoft.com/office/drawing/2014/main" id="{2D6125D1-982B-3286-C94A-C38D24D0273A}"/>
              </a:ext>
            </a:extLst>
          </p:cNvPr>
          <p:cNvSpPr txBox="1">
            <a:spLocks/>
          </p:cNvSpPr>
          <p:nvPr/>
        </p:nvSpPr>
        <p:spPr>
          <a:xfrm>
            <a:off x="155399" y="571382"/>
            <a:ext cx="4736212" cy="117344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a:t>
            </a: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1</a:t>
            </a: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Baseline Assessment &amp; Expectations in PE. </a:t>
            </a:r>
            <a:r>
              <a:rPr kumimoji="0" lang="en-US" altLang="en-US" sz="1400" b="0" i="0" u="none" strike="noStrike" cap="none" normalizeH="0" baseline="0" dirty="0">
                <a:ln>
                  <a:noFill/>
                </a:ln>
                <a:solidFill>
                  <a:schemeClr val="tx1"/>
                </a:solidFill>
                <a:effectLst/>
                <a:latin typeface="Arial" panose="020B0604020202020204" pitchFamily="34" charset="0"/>
                <a:hlinkClick r:id="rId9"/>
              </a:rPr>
              <a:t>PE Department Expectations.pptx</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Revisit the rules and expectations in PE document and answer the </a:t>
            </a:r>
            <a:r>
              <a:rPr kumimoji="0" lang="en-US" altLang="en-US" sz="1400" b="0" i="0" u="none" strike="noStrike" cap="none" normalizeH="0" baseline="0" dirty="0">
                <a:ln>
                  <a:noFill/>
                </a:ln>
                <a:solidFill>
                  <a:schemeClr val="tx1"/>
                </a:solidFill>
                <a:effectLst/>
                <a:latin typeface="Arial" panose="020B0604020202020204" pitchFamily="34" charset="0"/>
                <a:hlinkClick r:id="rId10"/>
              </a:rPr>
              <a:t>PE Department </a:t>
            </a:r>
            <a:r>
              <a:rPr kumimoji="0" lang="en-US" altLang="en-US" sz="1400" b="0" i="0" u="none" strike="noStrike" cap="none" normalizeH="0" baseline="0" dirty="0" err="1">
                <a:ln>
                  <a:noFill/>
                </a:ln>
                <a:solidFill>
                  <a:schemeClr val="tx1"/>
                </a:solidFill>
                <a:effectLst/>
                <a:latin typeface="Arial" panose="020B0604020202020204" pitchFamily="34" charset="0"/>
                <a:hlinkClick r:id="rId10"/>
              </a:rPr>
              <a:t>Expectrations</a:t>
            </a:r>
            <a:r>
              <a:rPr kumimoji="0" lang="en-US" altLang="en-US" sz="1400" b="0" i="0" u="none" strike="noStrike" cap="none" normalizeH="0" baseline="0" dirty="0">
                <a:ln>
                  <a:noFill/>
                </a:ln>
                <a:solidFill>
                  <a:schemeClr val="tx1"/>
                </a:solidFill>
                <a:effectLst/>
                <a:latin typeface="Arial" panose="020B0604020202020204" pitchFamily="34" charset="0"/>
                <a:hlinkClick r:id="rId10"/>
              </a:rPr>
              <a:t> – Fill out form</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58874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46279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a:t>
            </a:r>
          </a:p>
          <a:p>
            <a:pPr>
              <a:spcBef>
                <a:spcPts val="1390"/>
              </a:spcBef>
              <a:buNone/>
              <a:tabLst>
                <a:tab pos="251460" algn="l"/>
              </a:tabLst>
            </a:pPr>
            <a:r>
              <a:rPr lang="en-US" sz="1200" dirty="0">
                <a:solidFill>
                  <a:srgbClr val="000000"/>
                </a:solidFill>
                <a:latin typeface="Calibri" panose="020F0502020204030204" pitchFamily="34" charset="0"/>
                <a:ea typeface="Calibri" panose="020F0502020204030204" pitchFamily="34" charset="0"/>
              </a:rPr>
              <a:t>Choose a book to read. This could be a story, facts-based book on a topic you find interesting.</a:t>
            </a:r>
            <a:endParaRPr lang="en-GB" sz="1200" dirty="0">
              <a:latin typeface="Calibri" panose="020F0502020204030204" pitchFamily="34" charset="0"/>
              <a:ea typeface="Calibri" panose="020F0502020204030204" pitchFamily="34" charset="0"/>
            </a:endParaRPr>
          </a:p>
          <a:p>
            <a:pPr>
              <a:spcBef>
                <a:spcPts val="1390"/>
              </a:spcBef>
              <a:buNone/>
              <a:tabLst>
                <a:tab pos="251460" algn="l"/>
              </a:tabLst>
            </a:pPr>
            <a:r>
              <a:rPr lang="en-US" sz="1200" dirty="0">
                <a:solidFill>
                  <a:srgbClr val="000000"/>
                </a:solidFill>
                <a:latin typeface="Calibri" panose="020F0502020204030204" pitchFamily="34" charset="0"/>
                <a:ea typeface="Calibri" panose="020F0502020204030204" pitchFamily="34" charset="0"/>
              </a:rPr>
              <a:t>This can be a book at home, or one from the school/ local library </a:t>
            </a:r>
            <a:endParaRPr lang="en-GB" sz="1200" dirty="0">
              <a:latin typeface="Calibri" panose="020F0502020204030204" pitchFamily="34" charset="0"/>
              <a:ea typeface="Calibri" panose="020F0502020204030204" pitchFamily="34" charset="0"/>
            </a:endParaRP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Read 10 pages. We will discuss what you have read in class</a:t>
            </a:r>
            <a:endParaRPr lang="en-GB" sz="1200" dirty="0">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err="1">
                <a:solidFill>
                  <a:schemeClr val="bg1"/>
                </a:solidFill>
              </a:rPr>
              <a:t>CoPE</a:t>
            </a:r>
            <a:endParaRPr lang="en-GB" sz="24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Continue with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Read the next 10 pages of your book.</a:t>
            </a:r>
            <a:endParaRPr lang="en-GB" sz="1200" dirty="0">
              <a:latin typeface="Calibri" panose="020F0502020204030204" pitchFamily="34" charset="0"/>
              <a:ea typeface="Calibri" panose="020F0502020204030204" pitchFamily="34" charset="0"/>
            </a:endParaRPr>
          </a:p>
          <a:p>
            <a:pPr>
              <a:spcBef>
                <a:spcPts val="1390"/>
              </a:spcBef>
              <a:tabLst>
                <a:tab pos="255270" algn="l"/>
              </a:tabLst>
            </a:pPr>
            <a:r>
              <a:rPr lang="en-US" sz="1200" dirty="0">
                <a:solidFill>
                  <a:srgbClr val="000000"/>
                </a:solidFill>
                <a:latin typeface="Calibri" panose="020F0502020204030204" pitchFamily="34" charset="0"/>
                <a:ea typeface="Calibri" panose="020F0502020204030204" pitchFamily="34" charset="0"/>
              </a:rPr>
              <a:t>You will be giving an update on what is happening to your partner/ class</a:t>
            </a:r>
            <a:endParaRPr lang="en-GB" sz="1200" dirty="0">
              <a:latin typeface="Calibri" panose="020F0502020204030204" pitchFamily="34" charset="0"/>
              <a:ea typeface="Calibri" panose="020F0502020204030204" pitchFamily="34" charset="0"/>
            </a:endParaRPr>
          </a:p>
          <a:p>
            <a:pPr algn="ct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Continue with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Read the next 10 pages of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You will be giving an update on what is happening to your partner/ class</a:t>
            </a:r>
            <a:endParaRPr lang="en-GB" sz="1200" dirty="0">
              <a:latin typeface="Calibri" panose="020F0502020204030204" pitchFamily="34" charset="0"/>
              <a:ea typeface="Calibri" panose="020F0502020204030204" pitchFamily="34" charset="0"/>
            </a:endParaRPr>
          </a:p>
          <a:p>
            <a:endParaRPr lang="en-US" sz="1200" b="1" dirty="0">
              <a:solidFill>
                <a:srgbClr val="000000"/>
              </a:solidFill>
              <a:latin typeface="Calibri" panose="020F0502020204030204" pitchFamily="34" charset="0"/>
              <a:ea typeface="Calibri" panose="020F0502020204030204" pitchFamily="34" charset="0"/>
            </a:endParaRPr>
          </a:p>
          <a:p>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Continue with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Read the next 10 pages of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You will be giving an update on what is happening to your partner/ class</a:t>
            </a:r>
            <a:endParaRPr lang="en-GB" sz="1200" dirty="0">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38008" y="782851"/>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Continue with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Read the next 10 pages of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You will be giving an update on what is happening to your partner/ class</a:t>
            </a:r>
            <a:endParaRPr lang="en-GB" sz="1200" dirty="0">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US" sz="1200" dirty="0">
                <a:solidFill>
                  <a:srgbClr val="000000"/>
                </a:solidFill>
                <a:latin typeface="Calibri" panose="020F0502020204030204" pitchFamily="34" charset="0"/>
                <a:ea typeface="Calibri" panose="020F0502020204030204" pitchFamily="34" charset="0"/>
              </a:rPr>
              <a:t>Phonics – Comprehension – Prediction – Inference – Context – Theme – Conflict – Plot – </a:t>
            </a:r>
            <a:r>
              <a:rPr lang="en-US" sz="1200" dirty="0">
                <a:latin typeface="Calibri" panose="020F0502020204030204" pitchFamily="34" charset="0"/>
                <a:ea typeface="Calibri" panose="020F0502020204030204" pitchFamily="34" charset="0"/>
              </a:rPr>
              <a:t>Protagonist – Point of view - </a:t>
            </a:r>
            <a:endParaRPr lang="en-GB" sz="1200"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238694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 </a:t>
            </a: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Continue with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Read the next 10 pages of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You will be giving an update on what is happening to your partner/ class</a:t>
            </a:r>
            <a:endParaRPr lang="en-GB" sz="1200" dirty="0">
              <a:latin typeface="Calibri" panose="020F0502020204030204" pitchFamily="34" charset="0"/>
              <a:ea typeface="Calibri" panose="020F0502020204030204" pitchFamily="34" charset="0"/>
            </a:endParaRP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3991036"/>
            <a:ext cx="4599861" cy="195256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 </a:t>
            </a:r>
          </a:p>
          <a:p>
            <a:pPr>
              <a:lnSpc>
                <a:spcPts val="1680"/>
              </a:lnSpc>
              <a:buNone/>
            </a:pPr>
            <a:r>
              <a:rPr lang="en-US" sz="1200" dirty="0">
                <a:latin typeface="Calibri" panose="020F0502020204030204" pitchFamily="34" charset="0"/>
                <a:ea typeface="Calibri" panose="020F0502020204030204" pitchFamily="34" charset="0"/>
              </a:rPr>
              <a:t>Prepare a 5-minute verbal presentation. </a:t>
            </a:r>
            <a:endParaRPr lang="en-GB" sz="1200" dirty="0">
              <a:latin typeface="Calibri" panose="020F0502020204030204" pitchFamily="34" charset="0"/>
              <a:ea typeface="Calibri" panose="020F0502020204030204" pitchFamily="34" charset="0"/>
            </a:endParaRPr>
          </a:p>
          <a:p>
            <a:pPr>
              <a:lnSpc>
                <a:spcPts val="1680"/>
              </a:lnSpc>
              <a:buNone/>
            </a:pPr>
            <a:r>
              <a:rPr lang="en-US" sz="1200" dirty="0">
                <a:latin typeface="Calibri" panose="020F0502020204030204" pitchFamily="34" charset="0"/>
                <a:ea typeface="Calibri" panose="020F0502020204030204" pitchFamily="34" charset="0"/>
              </a:rPr>
              <a:t>The presentation is on the book you have read. </a:t>
            </a:r>
            <a:endParaRPr lang="en-GB" sz="1200" dirty="0">
              <a:latin typeface="Calibri" panose="020F0502020204030204" pitchFamily="34" charset="0"/>
              <a:ea typeface="Calibri" panose="020F0502020204030204" pitchFamily="34" charset="0"/>
            </a:endParaRPr>
          </a:p>
          <a:p>
            <a:pPr>
              <a:lnSpc>
                <a:spcPts val="1680"/>
              </a:lnSpc>
              <a:buNone/>
            </a:pPr>
            <a:r>
              <a:rPr lang="en-US" sz="1200" dirty="0">
                <a:latin typeface="Calibri" panose="020F0502020204030204" pitchFamily="34" charset="0"/>
                <a:ea typeface="Calibri" panose="020F0502020204030204" pitchFamily="34" charset="0"/>
              </a:rPr>
              <a:t>The presentation should include:</a:t>
            </a:r>
            <a:endParaRPr lang="en-GB" sz="1200" dirty="0">
              <a:latin typeface="Calibri" panose="020F0502020204030204" pitchFamily="34" charset="0"/>
              <a:ea typeface="Calibri" panose="020F0502020204030204" pitchFamily="34" charset="0"/>
            </a:endParaRPr>
          </a:p>
          <a:p>
            <a:pPr>
              <a:lnSpc>
                <a:spcPts val="1680"/>
              </a:lnSpc>
              <a:buNone/>
            </a:pPr>
            <a:r>
              <a:rPr lang="en-US" sz="1200" dirty="0">
                <a:latin typeface="Calibri" panose="020F0502020204030204" pitchFamily="34" charset="0"/>
                <a:ea typeface="Calibri" panose="020F0502020204030204" pitchFamily="34" charset="0"/>
              </a:rPr>
              <a:t> </a:t>
            </a:r>
            <a:r>
              <a:rPr lang="en-US" sz="1200" dirty="0">
                <a:solidFill>
                  <a:srgbClr val="000000"/>
                </a:solidFill>
                <a:latin typeface="Calibri" panose="020F0502020204030204" pitchFamily="34" charset="0"/>
                <a:ea typeface="Calibri" panose="020F0502020204030204" pitchFamily="34" charset="0"/>
              </a:rPr>
              <a:t>What you enjoyed about the book.</a:t>
            </a:r>
            <a:endParaRPr lang="en-GB" sz="1200" dirty="0">
              <a:latin typeface="Calibri" panose="020F0502020204030204" pitchFamily="34" charset="0"/>
              <a:ea typeface="Calibri" panose="020F0502020204030204" pitchFamily="34" charset="0"/>
            </a:endParaRPr>
          </a:p>
          <a:p>
            <a:pPr lvl="0">
              <a:lnSpc>
                <a:spcPts val="1680"/>
              </a:lnSpc>
              <a:buSzPts val="1400"/>
            </a:pPr>
            <a:r>
              <a:rPr lang="en-US" sz="1200" dirty="0">
                <a:solidFill>
                  <a:srgbClr val="000000"/>
                </a:solidFill>
                <a:latin typeface="Calibri" panose="020F0502020204030204" pitchFamily="34" charset="0"/>
                <a:ea typeface="Calibri" panose="020F0502020204030204" pitchFamily="34" charset="0"/>
              </a:rPr>
              <a:t>What you didn’t enjoy.</a:t>
            </a:r>
            <a:endParaRPr lang="en-GB" sz="1200" dirty="0">
              <a:latin typeface="Calibri" panose="020F0502020204030204" pitchFamily="34" charset="0"/>
              <a:ea typeface="Calibri" panose="020F0502020204030204" pitchFamily="34" charset="0"/>
            </a:endParaRPr>
          </a:p>
          <a:p>
            <a:pPr>
              <a:lnSpc>
                <a:spcPts val="1680"/>
              </a:lnSpc>
              <a:buNone/>
            </a:pPr>
            <a:r>
              <a:rPr lang="en-US" sz="1200" dirty="0">
                <a:solidFill>
                  <a:srgbClr val="000000"/>
                </a:solidFill>
                <a:latin typeface="Calibri" panose="020F0502020204030204" pitchFamily="34" charset="0"/>
                <a:ea typeface="Calibri" panose="020F0502020204030204" pitchFamily="34" charset="0"/>
              </a:rPr>
              <a:t>If there was another book to be written what do you think would happen in the story</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84410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6"/>
            <a:ext cx="4736212" cy="771978"/>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r>
              <a:rPr lang="en-US" sz="1200" b="1" dirty="0">
                <a:solidFill>
                  <a:srgbClr val="000000"/>
                </a:solidFill>
                <a:effectLst/>
                <a:latin typeface="Calibri" panose="020F0502020204030204" pitchFamily="34" charset="0"/>
                <a:ea typeface="Calibri" panose="020F0502020204030204" pitchFamily="34" charset="0"/>
              </a:rPr>
              <a:t> </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a:solidFill>
                  <a:schemeClr val="bg1"/>
                </a:solidFill>
              </a:rPr>
              <a:t>Drama Year 10 Term 1</a:t>
            </a:r>
            <a:endParaRPr lang="en-GB" sz="24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153682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Watch an episode of your </a:t>
            </a:r>
            <a:r>
              <a:rPr lang="en-US" sz="1200" b="1" dirty="0" err="1">
                <a:solidFill>
                  <a:srgbClr val="000000"/>
                </a:solidFill>
                <a:latin typeface="Calibri" panose="020F0502020204030204" pitchFamily="34" charset="0"/>
                <a:ea typeface="Calibri" panose="020F0502020204030204" pitchFamily="34" charset="0"/>
              </a:rPr>
              <a:t>favourite</a:t>
            </a:r>
            <a:r>
              <a:rPr lang="en-US" sz="1200" b="1" dirty="0">
                <a:solidFill>
                  <a:srgbClr val="000000"/>
                </a:solidFill>
                <a:latin typeface="Calibri" panose="020F0502020204030204" pitchFamily="34" charset="0"/>
                <a:ea typeface="Calibri" panose="020F0502020204030204" pitchFamily="34" charset="0"/>
              </a:rPr>
              <a:t> </a:t>
            </a:r>
            <a:r>
              <a:rPr lang="en-US" sz="1200" b="1" dirty="0" err="1">
                <a:solidFill>
                  <a:srgbClr val="000000"/>
                </a:solidFill>
                <a:latin typeface="Calibri" panose="020F0502020204030204" pitchFamily="34" charset="0"/>
                <a:ea typeface="Calibri" panose="020F0502020204030204" pitchFamily="34" charset="0"/>
              </a:rPr>
              <a:t>programme</a:t>
            </a:r>
            <a:r>
              <a:rPr lang="en-US" sz="1200" b="1" dirty="0">
                <a:solidFill>
                  <a:srgbClr val="000000"/>
                </a:solidFill>
                <a:latin typeface="Calibri" panose="020F0502020204030204" pitchFamily="34" charset="0"/>
                <a:ea typeface="Calibri" panose="020F0502020204030204" pitchFamily="34" charset="0"/>
              </a:rPr>
              <a:t> or movie, and focus on one actor that you really enjoy their performance.  Make a note of what they do in terms of face, body, voice and space to make their performance effective. </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2919836"/>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Meet up with your group for your performance this week at a break or lunch time.  You can speak to me if you need to organize a space.  Rehearse your piece to be performed in class at the start of next week.</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289563"/>
            <a:ext cx="4736212" cy="1710021"/>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Using the work we have done in class, research the context of the play that we have studied.  Remember to look at the key elements.</a:t>
            </a:r>
          </a:p>
          <a:p>
            <a:pPr marL="171450" indent="-171450">
              <a:buFont typeface="Arial" panose="020B0604020202020204" pitchFamily="34" charset="0"/>
              <a:buChar char="•"/>
            </a:pPr>
            <a:r>
              <a:rPr lang="en-US" sz="1200" b="1" dirty="0">
                <a:solidFill>
                  <a:srgbClr val="000000"/>
                </a:solidFill>
                <a:latin typeface="Calibri" panose="020F0502020204030204" pitchFamily="34" charset="0"/>
                <a:ea typeface="Calibri" panose="020F0502020204030204" pitchFamily="34" charset="0"/>
              </a:rPr>
              <a:t>Social</a:t>
            </a:r>
          </a:p>
          <a:p>
            <a:pPr marL="171450" indent="-171450">
              <a:buFont typeface="Arial" panose="020B0604020202020204" pitchFamily="34" charset="0"/>
              <a:buChar char="•"/>
            </a:pPr>
            <a:r>
              <a:rPr lang="en-US" sz="1200" b="1" dirty="0">
                <a:solidFill>
                  <a:srgbClr val="000000"/>
                </a:solidFill>
                <a:latin typeface="Calibri" panose="020F0502020204030204" pitchFamily="34" charset="0"/>
                <a:ea typeface="Calibri" panose="020F0502020204030204" pitchFamily="34" charset="0"/>
              </a:rPr>
              <a:t>Historical</a:t>
            </a:r>
          </a:p>
          <a:p>
            <a:pPr marL="171450" indent="-171450">
              <a:buFont typeface="Arial" panose="020B0604020202020204" pitchFamily="34" charset="0"/>
              <a:buChar char="•"/>
            </a:pPr>
            <a:r>
              <a:rPr lang="en-US" sz="1200" b="1" dirty="0">
                <a:solidFill>
                  <a:srgbClr val="000000"/>
                </a:solidFill>
                <a:latin typeface="Calibri" panose="020F0502020204030204" pitchFamily="34" charset="0"/>
                <a:ea typeface="Calibri" panose="020F0502020204030204" pitchFamily="34" charset="0"/>
              </a:rPr>
              <a:t>Political</a:t>
            </a:r>
          </a:p>
          <a:p>
            <a:pPr marL="171450" indent="-171450">
              <a:buFont typeface="Arial" panose="020B0604020202020204" pitchFamily="34" charset="0"/>
              <a:buChar char="•"/>
            </a:pPr>
            <a:r>
              <a:rPr lang="en-US" sz="1200" b="1" dirty="0">
                <a:solidFill>
                  <a:srgbClr val="000000"/>
                </a:solidFill>
                <a:latin typeface="Calibri" panose="020F0502020204030204" pitchFamily="34" charset="0"/>
                <a:ea typeface="Calibri" panose="020F0502020204030204" pitchFamily="34" charset="0"/>
              </a:rPr>
              <a:t>Economic </a:t>
            </a:r>
            <a:endParaRPr lang="en-GB"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Line learning for your monologue.  It is helpful to work with another person for this – get them to stop you and correct you if you have made a mistake.</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Designer, facial expressions, Body language, vocal skills, FBVS, character sheet, blocking, rehearsal</a:t>
            </a: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Read a script.  This can be for any play that you have enjoyed.  There are a selection in the library if you need to borrow one.  You will have homework based on this next week, so make sure you read it properly.</a:t>
            </a: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a:t>
            </a:r>
          </a:p>
          <a:p>
            <a:r>
              <a:rPr lang="en-US" sz="1200" b="1" dirty="0">
                <a:solidFill>
                  <a:srgbClr val="000000"/>
                </a:solidFill>
                <a:latin typeface="Calibri" panose="020F0502020204030204" pitchFamily="34" charset="0"/>
                <a:ea typeface="Calibri" panose="020F0502020204030204" pitchFamily="34" charset="0"/>
              </a:rPr>
              <a:t> </a:t>
            </a:r>
          </a:p>
          <a:p>
            <a:r>
              <a:rPr lang="en-US" sz="1200" b="1" dirty="0">
                <a:solidFill>
                  <a:srgbClr val="000000"/>
                </a:solidFill>
                <a:latin typeface="Calibri" panose="020F0502020204030204" pitchFamily="34" charset="0"/>
                <a:ea typeface="Calibri" panose="020F0502020204030204" pitchFamily="34" charset="0"/>
              </a:rPr>
              <a:t>Pick out one character from the play that you read last week.  Design a character sheet for them, including how they feel and their costume.</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017447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8F5B79-AABC-46AA-A62F-6461945E1F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83" y="1384949"/>
            <a:ext cx="9745435" cy="1028844"/>
          </a:xfrm>
          <a:prstGeom prst="rect">
            <a:avLst/>
          </a:prstGeom>
        </p:spPr>
      </p:pic>
      <p:pic>
        <p:nvPicPr>
          <p:cNvPr id="5" name="Picture 4">
            <a:extLst>
              <a:ext uri="{FF2B5EF4-FFF2-40B4-BE49-F238E27FC236}">
                <a16:creationId xmlns:a16="http://schemas.microsoft.com/office/drawing/2014/main" id="{76B3636B-1009-4B88-B15F-0A3B4838F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82" y="698949"/>
            <a:ext cx="9764488" cy="619211"/>
          </a:xfrm>
          <a:prstGeom prst="rect">
            <a:avLst/>
          </a:prstGeom>
        </p:spPr>
      </p:pic>
      <p:pic>
        <p:nvPicPr>
          <p:cNvPr id="7" name="Picture 6">
            <a:extLst>
              <a:ext uri="{FF2B5EF4-FFF2-40B4-BE49-F238E27FC236}">
                <a16:creationId xmlns:a16="http://schemas.microsoft.com/office/drawing/2014/main" id="{923C8A26-77C3-4E4C-8CB3-A1AFEC4C82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32" y="2480584"/>
            <a:ext cx="9745435" cy="4134427"/>
          </a:xfrm>
          <a:prstGeom prst="rect">
            <a:avLst/>
          </a:prstGeom>
        </p:spPr>
      </p:pic>
      <p:pic>
        <p:nvPicPr>
          <p:cNvPr id="8" name="Picture 7" descr="A black text on a white background&#10;&#10;Description automatically generated">
            <a:extLst>
              <a:ext uri="{FF2B5EF4-FFF2-40B4-BE49-F238E27FC236}">
                <a16:creationId xmlns:a16="http://schemas.microsoft.com/office/drawing/2014/main" id="{2455D11E-61E1-46D3-85CB-352AA22BE7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580" y="112685"/>
            <a:ext cx="2288857" cy="545636"/>
          </a:xfrm>
          <a:prstGeom prst="rect">
            <a:avLst/>
          </a:prstGeom>
        </p:spPr>
      </p:pic>
    </p:spTree>
    <p:extLst>
      <p:ext uri="{BB962C8B-B14F-4D97-AF65-F5344CB8AC3E}">
        <p14:creationId xmlns:p14="http://schemas.microsoft.com/office/powerpoint/2010/main" val="2525961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Year 10 </a:t>
            </a:r>
            <a:r>
              <a:rPr lang="en-GB" sz="2400">
                <a:solidFill>
                  <a:schemeClr val="bg1"/>
                </a:solidFill>
              </a:rPr>
              <a:t>Music Term 1</a:t>
            </a:r>
            <a:endParaRPr lang="en-GB" sz="24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Note accuracy – try to match each note completely at pitch.</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Rhythm accuracy – try to make sure that each note duration is exactly correct.</a:t>
            </a:r>
          </a:p>
          <a:p>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Scales – practice going through each of your scales to </a:t>
            </a:r>
            <a:r>
              <a:rPr lang="en-US" sz="1200" b="1" dirty="0" err="1">
                <a:solidFill>
                  <a:srgbClr val="000000"/>
                </a:solidFill>
                <a:latin typeface="Calibri" panose="020F0502020204030204" pitchFamily="34" charset="0"/>
                <a:ea typeface="Calibri" panose="020F0502020204030204" pitchFamily="34" charset="0"/>
              </a:rPr>
              <a:t>familiarise</a:t>
            </a:r>
            <a:r>
              <a:rPr lang="en-US" sz="1200" b="1" dirty="0">
                <a:solidFill>
                  <a:srgbClr val="000000"/>
                </a:solidFill>
                <a:latin typeface="Calibri" panose="020F0502020204030204" pitchFamily="34" charset="0"/>
                <a:ea typeface="Calibri" panose="020F0502020204030204" pitchFamily="34" charset="0"/>
              </a:rPr>
              <a:t> yourself with them.</a:t>
            </a: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Expression – think about the feeling of your piece and how you want to express mood through your playing.  </a:t>
            </a: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Pitch, Tempo, Rhythm, Scales, Note Value, Piano, Forte, Mezzo Piano, Mezo Forte</a:t>
            </a:r>
            <a:r>
              <a:rPr lang="en-US" sz="1200" b="1">
                <a:solidFill>
                  <a:srgbClr val="000000"/>
                </a:solidFill>
                <a:latin typeface="Calibri" panose="020F0502020204030204" pitchFamily="34" charset="0"/>
                <a:ea typeface="Calibri" panose="020F0502020204030204" pitchFamily="34" charset="0"/>
              </a:rPr>
              <a:t>, Diminuendo</a:t>
            </a:r>
            <a:endParaRPr lang="en-US" sz="1200" b="1" dirty="0">
              <a:solidFill>
                <a:srgbClr val="000000"/>
              </a:solidFill>
              <a:latin typeface="Calibri" panose="020F0502020204030204" pitchFamily="34" charset="0"/>
              <a:ea typeface="Calibri" panose="020F0502020204030204" pitchFamily="34" charset="0"/>
            </a:endParaRP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Tempo – practice a piece with a tempo change in it and make the difference as smooth as possible.</a:t>
            </a: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Push yourself – try a piece that is technically challenging to you.</a:t>
            </a: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24944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Learn the definitions of the following key concepts– making sure you are able to  give an example –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Social Structures – social Processes – Social Issues - Culture – Norms- Values - </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Sociology GCSE Year 10 </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Week 2 </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Learn the spelling and definitions of the following key concepts– making sure you are able to  give an example –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Socialisation- Primary socialisation – Secondary socialisation </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Through the following groups identify how they can help to socialise you</a:t>
            </a:r>
          </a:p>
          <a:p>
            <a:endParaRPr lang="en-US" sz="1200" dirty="0">
              <a:solidFill>
                <a:srgbClr val="000000"/>
              </a:solidFill>
              <a:latin typeface="Calibri" panose="020F0502020204030204" pitchFamily="34" charset="0"/>
              <a:ea typeface="Calibri" panose="020F0502020204030204" pitchFamily="34" charset="0"/>
            </a:endParaRPr>
          </a:p>
          <a:p>
            <a:r>
              <a:rPr lang="en-US" sz="1200" dirty="0">
                <a:solidFill>
                  <a:srgbClr val="000000"/>
                </a:solidFill>
                <a:latin typeface="Calibri" panose="020F0502020204030204" pitchFamily="34" charset="0"/>
                <a:ea typeface="Calibri" panose="020F0502020204030204" pitchFamily="34" charset="0"/>
              </a:rPr>
              <a:t>Peer groups- Schools- Workplaces- Religions- Mass Media  </a:t>
            </a:r>
            <a:endParaRPr lang="en-US" sz="1200" dirty="0">
              <a:solidFill>
                <a:srgbClr val="000000"/>
              </a:solidFill>
              <a:latin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86805" y="5329738"/>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r>
              <a:rPr lang="en-US" sz="1200" b="1" dirty="0">
                <a:solidFill>
                  <a:srgbClr val="000000"/>
                </a:solidFill>
                <a:latin typeface="Calibri" panose="020F0502020204030204" pitchFamily="34" charset="0"/>
                <a:ea typeface="Calibri" panose="020F0502020204030204" pitchFamily="34" charset="0"/>
              </a:rPr>
              <a:t>Design a Fact File on Karl Mark: include the following information </a:t>
            </a:r>
          </a:p>
          <a:p>
            <a:r>
              <a:rPr lang="en-US" sz="1200" b="1" dirty="0">
                <a:solidFill>
                  <a:srgbClr val="000000"/>
                </a:solidFill>
                <a:latin typeface="Calibri" panose="020F0502020204030204" pitchFamily="34" charset="0"/>
                <a:ea typeface="Calibri" panose="020F0502020204030204" pitchFamily="34" charset="0"/>
              </a:rPr>
              <a:t> </a:t>
            </a:r>
            <a:endParaRPr lang="en-US" sz="1200" dirty="0">
              <a:solidFill>
                <a:srgbClr val="000000"/>
              </a:solidFill>
              <a:latin typeface="Calibri" panose="020F0502020204030204" pitchFamily="34" charset="0"/>
              <a:ea typeface="Calibri" panose="020F0502020204030204" pitchFamily="34" charset="0"/>
            </a:endParaRPr>
          </a:p>
          <a:p>
            <a:r>
              <a:rPr lang="en-US" sz="1200" dirty="0">
                <a:solidFill>
                  <a:srgbClr val="000000"/>
                </a:solidFill>
                <a:latin typeface="Calibri" panose="020F0502020204030204" pitchFamily="34" charset="0"/>
                <a:ea typeface="Calibri" panose="020F0502020204030204" pitchFamily="34" charset="0"/>
              </a:rPr>
              <a:t>Born- Died- Place of Birth- Key Ideas(social classes)  - Any other </a:t>
            </a:r>
          </a:p>
          <a:p>
            <a:r>
              <a:rPr lang="en-US" sz="1200" dirty="0">
                <a:solidFill>
                  <a:srgbClr val="000000"/>
                </a:solidFill>
                <a:latin typeface="Calibri" panose="020F0502020204030204" pitchFamily="34" charset="0"/>
                <a:ea typeface="Calibri" panose="020F0502020204030204" pitchFamily="34" charset="0"/>
              </a:rPr>
              <a:t> interesting facts </a:t>
            </a:r>
            <a:endParaRPr lang="en-US" sz="1200" dirty="0">
              <a:solidFill>
                <a:srgbClr val="000000"/>
              </a:solidFill>
              <a:latin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latin typeface="Calibri" panose="020F0502020204030204" pitchFamily="34" charset="0"/>
                <a:ea typeface="Calibri" panose="020F0502020204030204" pitchFamily="34" charset="0"/>
              </a:rPr>
              <a:t>Week 5 </a:t>
            </a:r>
          </a:p>
          <a:p>
            <a:r>
              <a:rPr lang="en-US" sz="1200" b="1" dirty="0">
                <a:solidFill>
                  <a:srgbClr val="000000"/>
                </a:solidFill>
                <a:latin typeface="Calibri" panose="020F0502020204030204" pitchFamily="34" charset="0"/>
                <a:ea typeface="Calibri" panose="020F0502020204030204" pitchFamily="34" charset="0"/>
              </a:rPr>
              <a:t>Design a Fact File on Functionalism : include the following information</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a:t>
            </a:r>
            <a:r>
              <a:rPr lang="en-GB" sz="1200" dirty="0">
                <a:solidFill>
                  <a:srgbClr val="000000"/>
                </a:solidFill>
                <a:latin typeface="Calibri" panose="020F0502020204030204" pitchFamily="34" charset="0"/>
                <a:ea typeface="Calibri" panose="020F0502020204030204" pitchFamily="34" charset="0"/>
              </a:rPr>
              <a:t>What is Functionalism?</a:t>
            </a:r>
          </a:p>
          <a:p>
            <a:r>
              <a:rPr lang="en-GB" sz="1200" dirty="0">
                <a:solidFill>
                  <a:srgbClr val="000000"/>
                </a:solidFill>
                <a:latin typeface="Calibri" panose="020F0502020204030204" pitchFamily="34" charset="0"/>
                <a:ea typeface="Calibri" panose="020F0502020204030204" pitchFamily="34" charset="0"/>
              </a:rPr>
              <a:t>When did the movement begin?</a:t>
            </a:r>
          </a:p>
          <a:p>
            <a:r>
              <a:rPr lang="en-GB" sz="1200" dirty="0">
                <a:solidFill>
                  <a:srgbClr val="000000"/>
                </a:solidFill>
                <a:latin typeface="Calibri" panose="020F0502020204030204" pitchFamily="34" charset="0"/>
                <a:ea typeface="Calibri" panose="020F0502020204030204" pitchFamily="34" charset="0"/>
              </a:rPr>
              <a:t>What are the functionalist key ideas? </a:t>
            </a:r>
          </a:p>
          <a:p>
            <a:r>
              <a:rPr lang="en-GB" sz="1200" dirty="0">
                <a:solidFill>
                  <a:srgbClr val="000000"/>
                </a:solidFill>
                <a:latin typeface="Calibri" panose="020F0502020204030204" pitchFamily="34" charset="0"/>
                <a:ea typeface="Calibri" panose="020F0502020204030204" pitchFamily="34" charset="0"/>
              </a:rPr>
              <a:t>Who are some key functionalists' figures?</a:t>
            </a:r>
          </a:p>
          <a:p>
            <a:r>
              <a:rPr lang="en-GB" sz="1200" dirty="0">
                <a:solidFill>
                  <a:srgbClr val="000000"/>
                </a:solidFill>
                <a:latin typeface="Calibri" panose="020F0502020204030204" pitchFamily="34" charset="0"/>
                <a:ea typeface="Calibri" panose="020F0502020204030204" pitchFamily="34" charset="0"/>
              </a:rPr>
              <a:t>Any other interesting facts </a:t>
            </a:r>
          </a:p>
          <a:p>
            <a:endParaRPr lang="en-US" sz="1200" b="1" dirty="0">
              <a:solidFill>
                <a:srgbClr val="000000"/>
              </a:solidFill>
              <a:latin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latin typeface="Calibri" panose="020F0502020204030204" pitchFamily="34" charset="0"/>
                <a:ea typeface="Calibri" panose="020F0502020204030204" pitchFamily="34" charset="0"/>
              </a:rPr>
              <a:t>Week 6 </a:t>
            </a:r>
          </a:p>
          <a:p>
            <a:r>
              <a:rPr lang="en-US" sz="1200" dirty="0">
                <a:solidFill>
                  <a:srgbClr val="000000"/>
                </a:solidFill>
                <a:latin typeface="Calibri" panose="020F0502020204030204" pitchFamily="34" charset="0"/>
                <a:ea typeface="Calibri" panose="020F0502020204030204" pitchFamily="34" charset="0"/>
              </a:rPr>
              <a:t>Design a Fact File on Max Weber : include the following information </a:t>
            </a:r>
          </a:p>
          <a:p>
            <a:r>
              <a:rPr lang="en-US" sz="1200" dirty="0">
                <a:solidFill>
                  <a:srgbClr val="000000"/>
                </a:solidFill>
                <a:latin typeface="Calibri" panose="020F0502020204030204" pitchFamily="34" charset="0"/>
                <a:ea typeface="Calibri" panose="020F0502020204030204" pitchFamily="34" charset="0"/>
              </a:rPr>
              <a:t> </a:t>
            </a:r>
          </a:p>
          <a:p>
            <a:r>
              <a:rPr lang="en-US" sz="1200" dirty="0">
                <a:solidFill>
                  <a:srgbClr val="000000"/>
                </a:solidFill>
                <a:latin typeface="Calibri" panose="020F0502020204030204" pitchFamily="34" charset="0"/>
                <a:ea typeface="Calibri" panose="020F0502020204030204" pitchFamily="34" charset="0"/>
              </a:rPr>
              <a:t>Born- Died- Place of Birth- Key Ideas- Any other </a:t>
            </a:r>
          </a:p>
          <a:p>
            <a:r>
              <a:rPr lang="en-US" sz="1200" dirty="0">
                <a:solidFill>
                  <a:srgbClr val="000000"/>
                </a:solidFill>
                <a:latin typeface="Calibri" panose="020F0502020204030204" pitchFamily="34" charset="0"/>
                <a:ea typeface="Calibri" panose="020F0502020204030204" pitchFamily="34" charset="0"/>
              </a:rPr>
              <a:t> interesting facts </a:t>
            </a:r>
            <a:endParaRPr lang="en-US" sz="1200" dirty="0">
              <a:solidFill>
                <a:srgbClr val="000000"/>
              </a:solidFill>
              <a:latin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Design a Fact File on Feminism : include the following information </a:t>
            </a:r>
          </a:p>
          <a:p>
            <a:r>
              <a:rPr lang="en-US" sz="1200" b="1" dirty="0">
                <a:solidFill>
                  <a:srgbClr val="000000"/>
                </a:solidFill>
                <a:latin typeface="Calibri" panose="020F0502020204030204" pitchFamily="34" charset="0"/>
                <a:ea typeface="Calibri" panose="020F0502020204030204" pitchFamily="34" charset="0"/>
              </a:rPr>
              <a:t> </a:t>
            </a:r>
            <a:r>
              <a:rPr lang="en-GB" sz="1200" dirty="0">
                <a:solidFill>
                  <a:srgbClr val="000000"/>
                </a:solidFill>
                <a:latin typeface="Calibri" panose="020F0502020204030204" pitchFamily="34" charset="0"/>
                <a:ea typeface="Calibri" panose="020F0502020204030204" pitchFamily="34" charset="0"/>
              </a:rPr>
              <a:t>What is feminism?</a:t>
            </a:r>
          </a:p>
          <a:p>
            <a:r>
              <a:rPr lang="en-GB" sz="1200" dirty="0">
                <a:solidFill>
                  <a:srgbClr val="000000"/>
                </a:solidFill>
                <a:latin typeface="Calibri" panose="020F0502020204030204" pitchFamily="34" charset="0"/>
                <a:ea typeface="Calibri" panose="020F0502020204030204" pitchFamily="34" charset="0"/>
              </a:rPr>
              <a:t>When did the movement begin?</a:t>
            </a:r>
          </a:p>
          <a:p>
            <a:r>
              <a:rPr lang="en-GB" sz="1200" dirty="0">
                <a:solidFill>
                  <a:srgbClr val="000000"/>
                </a:solidFill>
                <a:latin typeface="Calibri" panose="020F0502020204030204" pitchFamily="34" charset="0"/>
                <a:ea typeface="Calibri" panose="020F0502020204030204" pitchFamily="34" charset="0"/>
              </a:rPr>
              <a:t>What does feminism aim to achieve?</a:t>
            </a:r>
          </a:p>
          <a:p>
            <a:r>
              <a:rPr lang="en-GB" sz="1200" dirty="0">
                <a:solidFill>
                  <a:srgbClr val="000000"/>
                </a:solidFill>
                <a:latin typeface="Calibri" panose="020F0502020204030204" pitchFamily="34" charset="0"/>
                <a:ea typeface="Calibri" panose="020F0502020204030204" pitchFamily="34" charset="0"/>
              </a:rPr>
              <a:t>Who are some key feminist figures?</a:t>
            </a:r>
          </a:p>
          <a:p>
            <a:r>
              <a:rPr lang="en-GB" sz="1200" dirty="0">
                <a:solidFill>
                  <a:srgbClr val="000000"/>
                </a:solidFill>
                <a:latin typeface="Calibri" panose="020F0502020204030204" pitchFamily="34" charset="0"/>
                <a:ea typeface="Calibri" panose="020F0502020204030204" pitchFamily="34" charset="0"/>
              </a:rPr>
              <a:t>Any other interesting facts </a:t>
            </a:r>
            <a:endParaRPr lang="en-US" sz="1200"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Social Structures – social Processes – Social Issues - Culture – Norms- Values</a:t>
            </a:r>
          </a:p>
          <a:p>
            <a:pPr>
              <a:spcBef>
                <a:spcPts val="1390"/>
              </a:spcBef>
              <a:tabLst>
                <a:tab pos="251460" algn="l"/>
              </a:tabLst>
            </a:pPr>
            <a:r>
              <a:rPr lang="fr-FR" sz="1200" dirty="0">
                <a:solidFill>
                  <a:srgbClr val="000000"/>
                </a:solidFill>
                <a:latin typeface="Calibri" panose="020F0502020204030204" pitchFamily="34" charset="0"/>
                <a:ea typeface="Calibri" panose="020F0502020204030204" pitchFamily="34" charset="0"/>
              </a:rPr>
              <a:t>Socialisation- Primary socialisation – Secondary socialisation – Peer groups- Mass Media – Religion- </a:t>
            </a:r>
          </a:p>
          <a:p>
            <a:pPr>
              <a:spcBef>
                <a:spcPts val="1390"/>
              </a:spcBef>
              <a:tabLst>
                <a:tab pos="251460" algn="l"/>
              </a:tabLst>
            </a:pPr>
            <a:r>
              <a:rPr lang="fr-FR" sz="1200" dirty="0">
                <a:solidFill>
                  <a:srgbClr val="000000"/>
                </a:solidFill>
                <a:latin typeface="Calibri" panose="020F0502020204030204" pitchFamily="34" charset="0"/>
                <a:ea typeface="Calibri" panose="020F0502020204030204" pitchFamily="34" charset="0"/>
              </a:rPr>
              <a:t>Karl Mark- Functionalism- Max Weber – </a:t>
            </a:r>
            <a:r>
              <a:rPr lang="fr-FR" sz="1200" dirty="0" err="1">
                <a:solidFill>
                  <a:srgbClr val="000000"/>
                </a:solidFill>
                <a:latin typeface="Calibri" panose="020F0502020204030204" pitchFamily="34" charset="0"/>
                <a:ea typeface="Calibri" panose="020F0502020204030204" pitchFamily="34" charset="0"/>
              </a:rPr>
              <a:t>Feminism</a:t>
            </a:r>
            <a:r>
              <a:rPr lang="fr-FR" sz="1200">
                <a:solidFill>
                  <a:srgbClr val="000000"/>
                </a:solidFill>
                <a:latin typeface="Calibri" panose="020F0502020204030204" pitchFamily="34" charset="0"/>
                <a:ea typeface="Calibri" panose="020F0502020204030204" pitchFamily="34" charset="0"/>
              </a:rPr>
              <a:t> </a:t>
            </a:r>
            <a:endParaRPr lang="fr-FR"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441944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F09EC7FB-1871-4401-A0E1-DFA8104D6D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034" y="927044"/>
            <a:ext cx="9633932" cy="5762934"/>
          </a:xfrm>
          <a:prstGeom prst="rect">
            <a:avLst/>
          </a:prstGeom>
        </p:spPr>
      </p:pic>
      <p:pic>
        <p:nvPicPr>
          <p:cNvPr id="4" name="Picture 3" descr="A black text on a white background&#10;&#10;Description automatically generated">
            <a:extLst>
              <a:ext uri="{FF2B5EF4-FFF2-40B4-BE49-F238E27FC236}">
                <a16:creationId xmlns:a16="http://schemas.microsoft.com/office/drawing/2014/main" id="{0767AA94-579A-4E00-AECD-1F86F91A7C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6590" y="168022"/>
            <a:ext cx="2803207" cy="668250"/>
          </a:xfrm>
          <a:prstGeom prst="rect">
            <a:avLst/>
          </a:prstGeom>
        </p:spPr>
      </p:pic>
    </p:spTree>
    <p:extLst>
      <p:ext uri="{BB962C8B-B14F-4D97-AF65-F5344CB8AC3E}">
        <p14:creationId xmlns:p14="http://schemas.microsoft.com/office/powerpoint/2010/main" val="3082010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Mathematics Year 10 F</a:t>
            </a:r>
            <a:r>
              <a:rPr lang="en-US" sz="2400">
                <a:solidFill>
                  <a:schemeClr val="bg1"/>
                </a:solidFill>
              </a:rPr>
              <a:t>oundation</a:t>
            </a:r>
            <a:endParaRPr lang="en-GB" sz="2400" dirty="0">
              <a:solidFill>
                <a:schemeClr val="bg1"/>
              </a:solidFill>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87899" y="2023294"/>
            <a:ext cx="4736212" cy="1405706"/>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600" b="1" dirty="0">
                <a:solidFill>
                  <a:srgbClr val="000000"/>
                </a:solidFill>
                <a:effectLst/>
                <a:latin typeface="Calibri" panose="020F0502020204030204" pitchFamily="34" charset="0"/>
                <a:ea typeface="Calibri" panose="020F0502020204030204" pitchFamily="34" charset="0"/>
              </a:rPr>
              <a:t>VOLUME OF PRISMS</a:t>
            </a:r>
            <a:endParaRPr lang="en-GB" sz="1800" b="1" dirty="0">
              <a:effectLst/>
              <a:latin typeface="Calibri" panose="020F0502020204030204" pitchFamily="34" charset="0"/>
              <a:ea typeface="Calibri" panose="020F0502020204030204" pitchFamily="34" charset="0"/>
            </a:endParaRPr>
          </a:p>
          <a:p>
            <a:pPr algn="ctr" eaLnBrk="0" fontAlgn="base" hangingPunct="0">
              <a:spcBef>
                <a:spcPct val="0"/>
              </a:spcBef>
              <a:spcAft>
                <a:spcPct val="0"/>
              </a:spcAft>
              <a:tabLst>
                <a:tab pos="250825" algn="l"/>
              </a:tabLst>
            </a:pPr>
            <a:r>
              <a:rPr lang="en-US" altLang="zh-HK" b="1"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87899" y="3531283"/>
            <a:ext cx="4736212" cy="123468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7:</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400" b="1" dirty="0">
                <a:solidFill>
                  <a:srgbClr val="000000"/>
                </a:solidFill>
                <a:effectLst/>
                <a:latin typeface="Calibri" panose="020F0502020204030204" pitchFamily="34" charset="0"/>
                <a:ea typeface="Calibri" panose="020F0502020204030204" pitchFamily="34" charset="0"/>
              </a:rPr>
              <a:t>MORE VOLUMES AND SURFACE AREA</a:t>
            </a:r>
            <a:endParaRPr kumimoji="0" lang="en-US" altLang="en-US" sz="1050" b="1" i="0" u="none" strike="noStrike" cap="none" normalizeH="0" baseline="0" dirty="0">
              <a:ln>
                <a:noFill/>
              </a:ln>
              <a:effectLst/>
              <a:latin typeface="Arial" panose="020B0604020202020204" pitchFamily="34" charset="0"/>
              <a:ea typeface="Calibri" panose="020F050202020403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87899" y="486360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8</a:t>
            </a:r>
            <a:r>
              <a:rPr lang="en-US" sz="1200" b="1" dirty="0">
                <a:latin typeface="Calibri" panose="020F050202020403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400" b="1" dirty="0">
                <a:latin typeface="TT Commons"/>
              </a:rPr>
              <a:t>Revision of Area and volumes</a:t>
            </a:r>
            <a:endParaRPr lang="en-US" altLang="zh-HK" sz="1200" b="1" dirty="0">
              <a:latin typeface="TT Commons"/>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7"/>
            <a:ext cx="4736212" cy="130270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1: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No HOMEWORK</a:t>
            </a:r>
          </a:p>
          <a:p>
            <a:pPr algn="ctr" eaLnBrk="0" fontAlgn="base" hangingPunct="0">
              <a:spcBef>
                <a:spcPct val="0"/>
              </a:spcBef>
              <a:spcAft>
                <a:spcPct val="0"/>
              </a:spcAft>
              <a:tabLst>
                <a:tab pos="250825" algn="l"/>
              </a:tabLst>
            </a:pP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09079" y="2027931"/>
            <a:ext cx="4736212" cy="1405706"/>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2: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200" b="1" dirty="0">
                <a:solidFill>
                  <a:srgbClr val="000000"/>
                </a:solidFill>
                <a:effectLst/>
                <a:latin typeface="Calibri" panose="020F0502020204030204" pitchFamily="34" charset="0"/>
                <a:ea typeface="Calibri" panose="020F0502020204030204" pitchFamily="34" charset="0"/>
              </a:rPr>
              <a:t>RECTANGLES, PARALLELOGRAMS &amp; TRIANGLES</a:t>
            </a:r>
            <a:r>
              <a:rPr lang="en-GB" sz="1200" b="1"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5415" y="3531282"/>
            <a:ext cx="4736212" cy="123468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400" b="1" dirty="0">
                <a:solidFill>
                  <a:srgbClr val="000000"/>
                </a:solidFill>
                <a:effectLst/>
                <a:latin typeface="Calibri" panose="020F0502020204030204" pitchFamily="34" charset="0"/>
                <a:ea typeface="Calibri" panose="020F0502020204030204" pitchFamily="34" charset="0"/>
              </a:rPr>
              <a:t>TRAPEZIUM &amp; CHANGING UNITS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49120" y="4880951"/>
            <a:ext cx="4706226" cy="13990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fontAlgn="base">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a:t>
            </a:r>
            <a:r>
              <a:rPr kumimoji="0" lang="en-US" altLang="en-US" sz="1100" b="0" i="0" u="none" strike="noStrike" cap="none" normalizeH="0" baseline="0" dirty="0">
                <a:ln>
                  <a:noFill/>
                </a:ln>
                <a:effectLst/>
                <a:latin typeface="Arial" panose="020B060402020202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rPr>
              <a:t>AREA OF COMPOUNDING </a:t>
            </a:r>
            <a:r>
              <a:rPr lang="en-US" sz="1200" b="1" dirty="0">
                <a:solidFill>
                  <a:srgbClr val="000000"/>
                </a:solidFill>
                <a:effectLst/>
                <a:latin typeface="Calibri" panose="020F0502020204030204" pitchFamily="34" charset="0"/>
                <a:ea typeface="Calibri" panose="020F0502020204030204" pitchFamily="34" charset="0"/>
              </a:rPr>
              <a:t>SHAPES</a:t>
            </a:r>
            <a:endParaRPr lang="en-US" sz="1600" b="1" dirty="0">
              <a:solidFill>
                <a:srgbClr val="000000"/>
              </a:solidFill>
              <a:effectLst/>
              <a:latin typeface="Calibri" panose="020F0502020204030204" pitchFamily="34" charset="0"/>
              <a:ea typeface="Calibri" panose="020F0502020204030204" pitchFamily="34" charset="0"/>
            </a:endParaRPr>
          </a:p>
          <a:p>
            <a:pPr algn="ctr" fontAlgn="base">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628544"/>
            <a:ext cx="4706226" cy="130270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600" b="1" dirty="0">
                <a:solidFill>
                  <a:srgbClr val="000000"/>
                </a:solidFill>
                <a:effectLst/>
                <a:latin typeface="Calibri" panose="020F0502020204030204" pitchFamily="34" charset="0"/>
                <a:ea typeface="Calibri" panose="020F0502020204030204" pitchFamily="34" charset="0"/>
              </a:rPr>
              <a:t>SURFACE AREA OF 3D SOLIDS</a:t>
            </a:r>
            <a:endParaRPr lang="en-US" altLang="zh-HK" sz="1200" b="1" dirty="0">
              <a:latin typeface="TT Commons"/>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5" name="Textbox 30">
            <a:extLst>
              <a:ext uri="{FF2B5EF4-FFF2-40B4-BE49-F238E27FC236}">
                <a16:creationId xmlns:a16="http://schemas.microsoft.com/office/drawing/2014/main" id="{16380050-42ED-1E52-0D1E-32680F3FFF67}"/>
              </a:ext>
            </a:extLst>
          </p:cNvPr>
          <p:cNvSpPr txBox="1">
            <a:spLocks/>
          </p:cNvSpPr>
          <p:nvPr/>
        </p:nvSpPr>
        <p:spPr>
          <a:xfrm>
            <a:off x="124278" y="6394939"/>
            <a:ext cx="9685154" cy="288432"/>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r>
              <a:rPr lang="en-US" b="1" dirty="0">
                <a:solidFill>
                  <a:srgbClr val="000000"/>
                </a:solidFill>
                <a:effectLst/>
                <a:latin typeface="Calibri" panose="020F0502020204030204" pitchFamily="34" charset="0"/>
                <a:ea typeface="Calibri" panose="020F0502020204030204" pitchFamily="34" charset="0"/>
              </a:rPr>
              <a:t>Key vocabulary:</a:t>
            </a:r>
            <a:r>
              <a:rPr lang="en-US" altLang="zh-HK" b="1" dirty="0">
                <a:latin typeface="TT Commons"/>
                <a:ea typeface="Calibri" panose="020F0502020204030204" pitchFamily="34" charset="0"/>
              </a:rPr>
              <a:t> </a:t>
            </a:r>
            <a:r>
              <a:rPr lang="en-GB" altLang="zh-HK" b="1" dirty="0">
                <a:latin typeface="TT Commons"/>
                <a:ea typeface="Calibri" panose="020F0502020204030204" pitchFamily="34" charset="0"/>
              </a:rPr>
              <a:t>Parallelograms, Trapeziums, compounding shapes, prisms</a:t>
            </a:r>
            <a:r>
              <a:rPr lang="en-GB" altLang="zh-HK" b="1">
                <a:latin typeface="TT Commons"/>
                <a:ea typeface="Calibri" panose="020F0502020204030204" pitchFamily="34" charset="0"/>
              </a:rPr>
              <a:t>, surface area</a:t>
            </a:r>
            <a:endParaRPr lang="en-GB" altLang="zh-HK" b="1" dirty="0">
              <a:latin typeface="TT Commons"/>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111903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Mathematics </a:t>
            </a:r>
            <a:r>
              <a:rPr lang="en-GB" sz="2400">
                <a:solidFill>
                  <a:schemeClr val="bg1"/>
                </a:solidFill>
              </a:rPr>
              <a:t>Year 10 </a:t>
            </a:r>
            <a:r>
              <a:rPr lang="en-US" sz="2400" dirty="0">
                <a:solidFill>
                  <a:schemeClr val="bg1"/>
                </a:solidFill>
              </a:rPr>
              <a:t>Higher</a:t>
            </a:r>
            <a:endParaRPr lang="en-GB" sz="2400" dirty="0">
              <a:solidFill>
                <a:schemeClr val="bg1"/>
              </a:solidFill>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74359" y="1948354"/>
            <a:ext cx="4736212" cy="1246598"/>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kumimoji="0" lang="en-US" altLang="en-US" sz="1200" b="1" i="0" u="none" strike="noStrike" cap="none" normalizeH="0" baseline="0" dirty="0">
                <a:ln>
                  <a:noFill/>
                </a:ln>
                <a:effectLst/>
                <a:latin typeface="TT Commons"/>
                <a:ea typeface="Calibri" panose="020F0502020204030204" pitchFamily="34" charset="0"/>
              </a:rPr>
              <a:t>Volume and surface area of </a:t>
            </a:r>
            <a:r>
              <a:rPr lang="en-US" altLang="zh-HK" sz="1200" b="1" dirty="0">
                <a:latin typeface="TT Commons"/>
              </a:rPr>
              <a:t>Cylinders</a:t>
            </a:r>
          </a:p>
          <a:p>
            <a:pPr algn="ctr" eaLnBrk="0" fontAlgn="base" hangingPunct="0">
              <a:spcBef>
                <a:spcPct val="0"/>
              </a:spcBef>
              <a:spcAft>
                <a:spcPct val="0"/>
              </a:spcAft>
              <a:tabLst>
                <a:tab pos="250825" algn="l"/>
              </a:tabLst>
            </a:pPr>
            <a:r>
              <a:rPr lang="en-US" altLang="zh-HK" b="1"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9" y="3364407"/>
            <a:ext cx="4736212" cy="136722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7:</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kumimoji="0" lang="en-US" altLang="en-US" sz="1200" b="1" i="0" u="none" strike="noStrike" cap="none" normalizeH="0" baseline="0" dirty="0">
                <a:ln>
                  <a:noFill/>
                </a:ln>
                <a:effectLst/>
                <a:latin typeface="TT Commons"/>
                <a:ea typeface="Calibri" panose="020F0502020204030204" pitchFamily="34" charset="0"/>
              </a:rPr>
              <a:t>Volume and surface area of </a:t>
            </a:r>
            <a:r>
              <a:rPr lang="en-US" altLang="zh-HK" sz="1200" b="1" dirty="0">
                <a:latin typeface="TT Commons"/>
              </a:rPr>
              <a:t>Cone</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74359" y="490108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8</a:t>
            </a:r>
            <a:r>
              <a:rPr lang="en-US" sz="1200" b="1" dirty="0">
                <a:latin typeface="Calibri" panose="020F050202020403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kumimoji="0" lang="en-US" altLang="en-US" sz="1200" b="1" i="0" u="none" strike="noStrike" cap="none" normalizeH="0" baseline="0" dirty="0">
                <a:ln>
                  <a:noFill/>
                </a:ln>
                <a:effectLst/>
                <a:latin typeface="TT Commons"/>
                <a:ea typeface="Calibri" panose="020F0502020204030204" pitchFamily="34" charset="0"/>
              </a:rPr>
              <a:t>Volume and surface area of pyramids</a:t>
            </a:r>
            <a:endParaRPr lang="en-US" altLang="zh-HK" sz="1200" b="1" dirty="0">
              <a:latin typeface="TT Commons"/>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216189"/>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1: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No HOMEWORK</a:t>
            </a:r>
          </a:p>
          <a:p>
            <a:pPr algn="ctr" eaLnBrk="0" fontAlgn="base" hangingPunct="0">
              <a:spcBef>
                <a:spcPct val="0"/>
              </a:spcBef>
              <a:spcAft>
                <a:spcPct val="0"/>
              </a:spcAft>
              <a:tabLst>
                <a:tab pos="250825" algn="l"/>
              </a:tabLst>
            </a:pP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39065" y="1979548"/>
            <a:ext cx="4736212" cy="1216189"/>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2: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C</a:t>
            </a:r>
            <a:r>
              <a:rPr lang="en-GB" sz="1200" b="1" dirty="0">
                <a:latin typeface="TT Commons"/>
              </a:rPr>
              <a:t>ircumferences </a:t>
            </a:r>
            <a:endParaRPr lang="en-GB" sz="1200" b="1" i="0" dirty="0">
              <a:effectLst/>
              <a:latin typeface="TT Commons"/>
            </a:endParaRPr>
          </a:p>
          <a:p>
            <a:r>
              <a:rPr lang="en-GB" sz="1200"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39065" y="3332630"/>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Area of circles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54058" y="4887177"/>
            <a:ext cx="4706226" cy="13990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fontAlgn="base">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altLang="zh-HK" sz="1200" b="1" dirty="0">
                <a:latin typeface="TT Commons"/>
              </a:rPr>
              <a:t>Sectors</a:t>
            </a:r>
            <a:endParaRPr lang="en-GB" sz="1200" b="1" dirty="0">
              <a:latin typeface="TT Commons"/>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628544"/>
            <a:ext cx="4706226" cy="121411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kumimoji="0" lang="en-US" altLang="en-US" sz="1200" b="1" i="0" u="none" strike="noStrike" cap="none" normalizeH="0" baseline="0" dirty="0">
                <a:ln>
                  <a:noFill/>
                </a:ln>
                <a:effectLst/>
                <a:latin typeface="TT Commons"/>
                <a:ea typeface="Calibri" panose="020F0502020204030204" pitchFamily="34" charset="0"/>
              </a:rPr>
              <a:t>Volume and surface area of prisms</a:t>
            </a:r>
            <a:endParaRPr lang="en-US" altLang="zh-HK" sz="1200" b="1" dirty="0">
              <a:latin typeface="TT Commons"/>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5" name="Textbox 30">
            <a:extLst>
              <a:ext uri="{FF2B5EF4-FFF2-40B4-BE49-F238E27FC236}">
                <a16:creationId xmlns:a16="http://schemas.microsoft.com/office/drawing/2014/main" id="{B42763C8-0CE9-DAC8-70EB-C3FC2E93E71C}"/>
              </a:ext>
            </a:extLst>
          </p:cNvPr>
          <p:cNvSpPr txBox="1">
            <a:spLocks/>
          </p:cNvSpPr>
          <p:nvPr/>
        </p:nvSpPr>
        <p:spPr>
          <a:xfrm>
            <a:off x="125417" y="6455633"/>
            <a:ext cx="9685154" cy="288432"/>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r>
              <a:rPr lang="en-US" b="1" dirty="0">
                <a:solidFill>
                  <a:srgbClr val="000000"/>
                </a:solidFill>
                <a:effectLst/>
                <a:latin typeface="Calibri" panose="020F0502020204030204" pitchFamily="34" charset="0"/>
                <a:ea typeface="Calibri" panose="020F0502020204030204" pitchFamily="34" charset="0"/>
              </a:rPr>
              <a:t>Key vocabulary:</a:t>
            </a:r>
            <a:r>
              <a:rPr lang="en-US" altLang="zh-HK" b="1" dirty="0">
                <a:latin typeface="TT Commons"/>
                <a:ea typeface="Calibri" panose="020F0502020204030204" pitchFamily="34" charset="0"/>
              </a:rPr>
              <a:t> Circumferences, Sectors, Prisms, Cylinders, Cone, Pyramids, Surface area</a:t>
            </a:r>
            <a:r>
              <a:rPr lang="en-US" altLang="zh-HK" b="1">
                <a:latin typeface="TT Commons"/>
                <a:ea typeface="Calibri" panose="020F0502020204030204" pitchFamily="34" charset="0"/>
              </a:rPr>
              <a:t>, volumes</a:t>
            </a:r>
            <a:endParaRPr lang="en-GB" altLang="zh-HK" b="1" dirty="0">
              <a:latin typeface="TT Commons"/>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2643516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dirty="0">
                <a:effectLst/>
                <a:latin typeface="Calibri" panose="020F0502020204030204" pitchFamily="34" charset="0"/>
                <a:ea typeface="Calibri" panose="020F0502020204030204" pitchFamily="34" charset="0"/>
              </a:rPr>
              <a:t>Watch the following YouTube video and take notes on the following:</a:t>
            </a:r>
            <a:endParaRPr lang="en-GB" sz="1200" dirty="0">
              <a:effectLst/>
              <a:latin typeface="Calibri" panose="020F0502020204030204" pitchFamily="34" charset="0"/>
              <a:ea typeface="Calibri" panose="020F0502020204030204" pitchFamily="34" charset="0"/>
            </a:endParaRPr>
          </a:p>
          <a:p>
            <a:r>
              <a:rPr lang="en-US" sz="1200" dirty="0">
                <a:effectLst/>
                <a:latin typeface="Calibri" panose="020F0502020204030204" pitchFamily="34" charset="0"/>
                <a:ea typeface="Calibri" panose="020F0502020204030204" pitchFamily="34" charset="0"/>
                <a:cs typeface="Calibri" panose="020F0502020204030204" pitchFamily="34" charset="0"/>
              </a:rPr>
              <a:t> class, capitalism, socialism pre-WW1 and post-WW2.</a:t>
            </a:r>
          </a:p>
          <a:p>
            <a:endParaRPr lang="en-US" sz="1200" dirty="0">
              <a:latin typeface="Calibri" panose="020F0502020204030204" pitchFamily="34" charset="0"/>
              <a:ea typeface="Calibri" panose="020F0502020204030204" pitchFamily="34" charset="0"/>
              <a:cs typeface="Calibri" panose="020F0502020204030204" pitchFamily="34" charset="0"/>
            </a:endParaRPr>
          </a:p>
          <a:p>
            <a:r>
              <a:rPr lang="en-US" sz="1200" dirty="0">
                <a:solidFill>
                  <a:srgbClr val="00B0F0"/>
                </a:solidFill>
                <a:effectLst/>
                <a:latin typeface="Calibri" panose="020F0502020204030204" pitchFamily="34" charset="0"/>
                <a:ea typeface="Calibri" panose="020F0502020204030204" pitchFamily="34" charset="0"/>
                <a:cs typeface="Calibri" panose="020F0502020204030204" pitchFamily="34" charset="0"/>
              </a:rPr>
              <a:t> </a:t>
            </a:r>
            <a:r>
              <a:rPr lang="en-US" sz="1200" u="sng" dirty="0">
                <a:solidFill>
                  <a:srgbClr val="00B0F0"/>
                </a:solidFill>
                <a:effectLst/>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https://www.youtube.com/watch?v=hLspHecezFU</a:t>
            </a:r>
            <a:endParaRPr lang="en-US" sz="1200" u="sng" dirty="0">
              <a:solidFill>
                <a:srgbClr val="00B0F0"/>
              </a:solidFill>
              <a:effectLst/>
              <a:latin typeface="Calibri" panose="020F0502020204030204" pitchFamily="34" charset="0"/>
              <a:ea typeface="Calibri" panose="020F0502020204030204" pitchFamily="34" charset="0"/>
            </a:endParaRPr>
          </a:p>
          <a:p>
            <a:endParaRPr lang="en-GB" sz="1200" dirty="0">
              <a:solidFill>
                <a:srgbClr val="00B0F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English</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chor="t">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dirty="0">
                <a:solidFill>
                  <a:srgbClr val="000000"/>
                </a:solidFill>
                <a:effectLst/>
                <a:latin typeface="Calibri" panose="020F0502020204030204" pitchFamily="34" charset="0"/>
                <a:ea typeface="Calibri" panose="020F0502020204030204" pitchFamily="34" charset="0"/>
              </a:rPr>
              <a:t>Study the revision page for Mr. Birling using the link below:</a:t>
            </a: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5270" algn="l"/>
              </a:tabLst>
            </a:pPr>
            <a:r>
              <a:rPr lang="en-US" sz="1200" dirty="0">
                <a:solidFill>
                  <a:srgbClr val="00B0F0"/>
                </a:solidFill>
                <a:effectLst/>
                <a:latin typeface="Calibri" panose="020F0502020204030204" pitchFamily="34" charset="0"/>
                <a:ea typeface="Calibri" panose="020F0502020204030204" pitchFamily="34" charset="0"/>
                <a:hlinkClick r:id="rId3"/>
              </a:rPr>
              <a:t>https://www.bbc.co.uk/bitesize/guides/zwscxsg/revision/2</a:t>
            </a:r>
            <a:endParaRPr lang="en-US" sz="1200" dirty="0">
              <a:solidFill>
                <a:srgbClr val="00B0F0"/>
              </a:solidFill>
              <a:effectLst/>
              <a:latin typeface="Calibri" panose="020F0502020204030204" pitchFamily="34" charset="0"/>
              <a:ea typeface="Calibri" panose="020F0502020204030204" pitchFamily="34" charset="0"/>
            </a:endParaRPr>
          </a:p>
          <a:p>
            <a:pPr>
              <a:spcBef>
                <a:spcPts val="1390"/>
              </a:spcBef>
              <a:tabLst>
                <a:tab pos="255270" algn="l"/>
              </a:tabLst>
            </a:pPr>
            <a:r>
              <a:rPr lang="en-US" sz="1200" dirty="0">
                <a:solidFill>
                  <a:srgbClr val="000000"/>
                </a:solidFill>
                <a:effectLst/>
                <a:latin typeface="Calibri" panose="020F0502020204030204" pitchFamily="34" charset="0"/>
                <a:ea typeface="Calibri" panose="020F0502020204030204" pitchFamily="34" charset="0"/>
              </a:rPr>
              <a:t>Learn the quotes relevant to this character and make sure you are able to </a:t>
            </a:r>
            <a:r>
              <a:rPr lang="en-US" sz="1200" dirty="0" err="1">
                <a:solidFill>
                  <a:srgbClr val="000000"/>
                </a:solidFill>
                <a:effectLst/>
                <a:latin typeface="Calibri" panose="020F0502020204030204" pitchFamily="34" charset="0"/>
                <a:ea typeface="Calibri" panose="020F0502020204030204" pitchFamily="34" charset="0"/>
              </a:rPr>
              <a:t>analyse</a:t>
            </a:r>
            <a:r>
              <a:rPr lang="en-US" sz="1200" dirty="0">
                <a:solidFill>
                  <a:srgbClr val="000000"/>
                </a:solidFill>
                <a:effectLst/>
                <a:latin typeface="Calibri" panose="020F0502020204030204" pitchFamily="34" charset="0"/>
                <a:ea typeface="Calibri" panose="020F0502020204030204" pitchFamily="34" charset="0"/>
              </a:rPr>
              <a:t> the language devices within the quotes.</a:t>
            </a:r>
            <a:endParaRPr lang="en-GB" sz="1200" dirty="0">
              <a:effectLst/>
              <a:latin typeface="Calibri" panose="020F0502020204030204" pitchFamily="34" charset="0"/>
              <a:ea typeface="Calibri" panose="020F0502020204030204" pitchFamily="34" charset="0"/>
            </a:endParaRPr>
          </a:p>
          <a:p>
            <a:pPr>
              <a:spcBef>
                <a:spcPts val="1390"/>
              </a:spcBef>
              <a:tabLst>
                <a:tab pos="255270" algn="l"/>
              </a:tabLst>
            </a:pPr>
            <a:endParaRPr lang="en-GB" sz="1200" dirty="0">
              <a:solidFill>
                <a:srgbClr val="00B0F0"/>
              </a:solidFill>
              <a:effectLst/>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125415" y="3753679"/>
            <a:ext cx="4706228"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marL="342900" lvl="0" indent="-342900">
              <a:spcBef>
                <a:spcPts val="35"/>
              </a:spcBef>
              <a:spcAft>
                <a:spcPts val="0"/>
              </a:spcAft>
              <a:tabLst>
                <a:tab pos="457200" algn="l"/>
              </a:tabLst>
            </a:pPr>
            <a:endParaRPr lang="en-GB" sz="1200" dirty="0">
              <a:solidFill>
                <a:srgbClr val="000000"/>
              </a:solidFill>
              <a:effectLst/>
              <a:latin typeface="Calibri" panose="020F0502020204030204" pitchFamily="34" charset="0"/>
              <a:ea typeface="Calibri" panose="020F0502020204030204" pitchFamily="34" charset="0"/>
            </a:endParaRPr>
          </a:p>
          <a:p>
            <a:pPr marL="81280">
              <a:spcBef>
                <a:spcPts val="35"/>
              </a:spcBef>
              <a:spcAft>
                <a:spcPts val="0"/>
              </a:spcAft>
            </a:pPr>
            <a:r>
              <a:rPr lang="en-US" sz="1200" dirty="0">
                <a:solidFill>
                  <a:srgbClr val="000000"/>
                </a:solidFill>
                <a:effectLst/>
                <a:latin typeface="Calibri" panose="020F0502020204030204" pitchFamily="34" charset="0"/>
                <a:ea typeface="Calibri" panose="020F0502020204030204" pitchFamily="34" charset="0"/>
              </a:rPr>
              <a:t>Focus on the character of Sheila – </a:t>
            </a:r>
            <a:endParaRPr lang="en-GB" sz="1200" dirty="0">
              <a:effectLst/>
              <a:latin typeface="Calibri" panose="020F0502020204030204" pitchFamily="34" charset="0"/>
              <a:ea typeface="Calibri" panose="020F0502020204030204" pitchFamily="34" charset="0"/>
            </a:endParaRPr>
          </a:p>
          <a:p>
            <a:pPr marL="81280">
              <a:spcBef>
                <a:spcPts val="35"/>
              </a:spcBef>
              <a:spcAft>
                <a:spcPts val="0"/>
              </a:spcAft>
            </a:pPr>
            <a:r>
              <a:rPr lang="en-US" sz="1200" dirty="0">
                <a:solidFill>
                  <a:srgbClr val="000000"/>
                </a:solidFill>
                <a:effectLst/>
                <a:latin typeface="Calibri" panose="020F0502020204030204" pitchFamily="34" charset="0"/>
                <a:ea typeface="Calibri" panose="020F0502020204030204" pitchFamily="34" charset="0"/>
                <a:hlinkClick r:id="rId4"/>
              </a:rPr>
              <a:t>https://www.bbc.co.uk/bitesize/guides/zwscxsg/revision/4</a:t>
            </a:r>
            <a:endParaRPr lang="en-US" sz="1200" dirty="0">
              <a:solidFill>
                <a:srgbClr val="000000"/>
              </a:solidFill>
              <a:effectLst/>
              <a:latin typeface="Calibri" panose="020F0502020204030204" pitchFamily="34" charset="0"/>
              <a:ea typeface="Calibri" panose="020F0502020204030204" pitchFamily="34" charset="0"/>
            </a:endParaRPr>
          </a:p>
          <a:p>
            <a:pPr marL="81280">
              <a:spcBef>
                <a:spcPts val="35"/>
              </a:spcBef>
              <a:spcAft>
                <a:spcPts val="0"/>
              </a:spcAft>
            </a:pPr>
            <a:endParaRPr lang="en-GB" sz="1200" dirty="0">
              <a:effectLst/>
              <a:latin typeface="Calibri" panose="020F0502020204030204" pitchFamily="34" charset="0"/>
              <a:ea typeface="Calibri" panose="020F0502020204030204" pitchFamily="34" charset="0"/>
            </a:endParaRPr>
          </a:p>
          <a:p>
            <a:pPr marL="81280">
              <a:spcBef>
                <a:spcPts val="35"/>
              </a:spcBef>
              <a:spcAft>
                <a:spcPts val="0"/>
              </a:spcAft>
            </a:pPr>
            <a:r>
              <a:rPr lang="en-US" sz="1200" dirty="0">
                <a:solidFill>
                  <a:srgbClr val="000000"/>
                </a:solidFill>
                <a:effectLst/>
                <a:latin typeface="Calibri" panose="020F0502020204030204" pitchFamily="34" charset="0"/>
                <a:ea typeface="Calibri" panose="020F0502020204030204" pitchFamily="34" charset="0"/>
              </a:rPr>
              <a:t>Learn the quotes relevant to this character and make sure you are able to </a:t>
            </a:r>
            <a:r>
              <a:rPr lang="en-US" sz="1200" dirty="0" err="1">
                <a:solidFill>
                  <a:srgbClr val="000000"/>
                </a:solidFill>
                <a:effectLst/>
                <a:latin typeface="Calibri" panose="020F0502020204030204" pitchFamily="34" charset="0"/>
                <a:ea typeface="Calibri" panose="020F0502020204030204" pitchFamily="34" charset="0"/>
              </a:rPr>
              <a:t>analyse</a:t>
            </a:r>
            <a:r>
              <a:rPr lang="en-US" sz="1200" dirty="0">
                <a:solidFill>
                  <a:srgbClr val="000000"/>
                </a:solidFill>
                <a:effectLst/>
                <a:latin typeface="Calibri" panose="020F0502020204030204" pitchFamily="34" charset="0"/>
                <a:ea typeface="Calibri" panose="020F0502020204030204" pitchFamily="34" charset="0"/>
              </a:rPr>
              <a:t> the language devices within the quotes.</a:t>
            </a:r>
            <a:endParaRPr lang="en-GB" sz="1200" dirty="0">
              <a:effectLst/>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a:spcBef>
                <a:spcPts val="1390"/>
              </a:spcBef>
              <a:tabLst>
                <a:tab pos="251460" algn="l"/>
              </a:tabLst>
            </a:pPr>
            <a:r>
              <a:rPr lang="en-US" sz="1200" dirty="0">
                <a:solidFill>
                  <a:srgbClr val="000000"/>
                </a:solidFill>
                <a:effectLst/>
                <a:latin typeface="Calibri" panose="020F0502020204030204" pitchFamily="34" charset="0"/>
                <a:ea typeface="Calibri" panose="020F0502020204030204" pitchFamily="34" charset="0"/>
              </a:rPr>
              <a:t>Complete the following multiple choice quiz for Act 2 of ‘An Inspector Calls’.</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r>
              <a:rPr lang="en-US" sz="1200" u="sng" dirty="0">
                <a:solidFill>
                  <a:srgbClr val="0000FF"/>
                </a:solidFill>
                <a:effectLst/>
                <a:latin typeface="Calibri" panose="020F0502020204030204" pitchFamily="34" charset="0"/>
                <a:ea typeface="Calibri" panose="020F0502020204030204" pitchFamily="34" charset="0"/>
                <a:hlinkClick r:id="rId5"/>
              </a:rPr>
              <a:t>https://quizizz.com/admin/quiz/605ceaf60a9edc001bfcb5ed/an-inspector-calls-act-2-quiz</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marL="310515" marR="283210" indent="-29210">
              <a:lnSpc>
                <a:spcPct val="96000"/>
              </a:lnSpc>
              <a:spcAft>
                <a:spcPts val="0"/>
              </a:spcAft>
            </a:pPr>
            <a:endParaRPr lang="en-GB" sz="1200" dirty="0">
              <a:solidFill>
                <a:srgbClr val="000000"/>
              </a:solidFill>
              <a:latin typeface="Calibri" panose="020F0502020204030204" pitchFamily="34" charset="0"/>
              <a:ea typeface="Calibri" panose="020F0502020204030204" pitchFamily="34" charset="0"/>
            </a:endParaRPr>
          </a:p>
          <a:p>
            <a:pPr marR="283210">
              <a:lnSpc>
                <a:spcPct val="96000"/>
              </a:lnSpc>
            </a:pPr>
            <a:r>
              <a:rPr lang="en-US" sz="1200" dirty="0">
                <a:solidFill>
                  <a:srgbClr val="000000"/>
                </a:solidFill>
                <a:effectLst/>
                <a:latin typeface="Calibri" panose="020F0502020204030204" pitchFamily="34" charset="0"/>
                <a:ea typeface="Calibri" panose="020F0502020204030204" pitchFamily="34" charset="0"/>
              </a:rPr>
              <a:t>Think about Priestley’s themes or ‘big ideas’ that he explores in the play. Make a list of these and design an icon to represent each theme – explain your reasoning.</a:t>
            </a:r>
            <a:endParaRPr lang="en-GB" sz="1200" dirty="0">
              <a:effectLst/>
              <a:latin typeface="Calibri" panose="020F0502020204030204" pitchFamily="34" charset="0"/>
              <a:ea typeface="Calibri" panose="020F0502020204030204" pitchFamily="34" charset="0"/>
            </a:endParaRPr>
          </a:p>
          <a:p>
            <a:pPr marR="283210">
              <a:lnSpc>
                <a:spcPct val="96000"/>
              </a:lnSpc>
            </a:pPr>
            <a:r>
              <a:rPr lang="en-US" sz="1800" b="1" dirty="0">
                <a:solidFill>
                  <a:srgbClr val="00000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8"/>
            <a:ext cx="4736212" cy="141634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lnSpc>
                <a:spcPts val="1680"/>
              </a:lnSpc>
            </a:pPr>
            <a:r>
              <a:rPr lang="en-US" sz="1200" dirty="0">
                <a:solidFill>
                  <a:srgbClr val="000000"/>
                </a:solidFill>
                <a:effectLst/>
                <a:latin typeface="Calibri" panose="020F0502020204030204" pitchFamily="34" charset="0"/>
                <a:ea typeface="Calibri" panose="020F0502020204030204" pitchFamily="34" charset="0"/>
              </a:rPr>
              <a:t>Create a mind-map with symbols where you map out the theme of gender in ‘An Inspector Calls’.</a:t>
            </a:r>
            <a:endParaRPr lang="en-GB" sz="1200" dirty="0">
              <a:effectLst/>
              <a:latin typeface="Calibri" panose="020F0502020204030204" pitchFamily="34" charset="0"/>
              <a:ea typeface="Calibri" panose="020F0502020204030204" pitchFamily="34" charset="0"/>
            </a:endParaRPr>
          </a:p>
          <a:p>
            <a:pPr>
              <a:lnSpc>
                <a:spcPts val="1680"/>
              </a:lnSpc>
            </a:pPr>
            <a:r>
              <a:rPr lang="en-US" sz="1200" dirty="0">
                <a:solidFill>
                  <a:srgbClr val="000000"/>
                </a:solidFill>
                <a:effectLst/>
                <a:latin typeface="Calibri" panose="020F0502020204030204" pitchFamily="34" charset="0"/>
                <a:ea typeface="Calibri" panose="020F0502020204030204" pitchFamily="34" charset="0"/>
              </a:rPr>
              <a:t>The link below will help you – be creative as possible.</a:t>
            </a:r>
            <a:endParaRPr lang="en-GB" sz="1200" dirty="0">
              <a:effectLst/>
              <a:latin typeface="Calibri" panose="020F0502020204030204" pitchFamily="34" charset="0"/>
              <a:ea typeface="Calibri" panose="020F0502020204030204" pitchFamily="34" charset="0"/>
            </a:endParaRPr>
          </a:p>
          <a:p>
            <a:pPr>
              <a:lnSpc>
                <a:spcPts val="168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lnSpc>
                <a:spcPts val="1680"/>
              </a:lnSpc>
            </a:pPr>
            <a:r>
              <a:rPr lang="en-US" sz="1200" u="sng" dirty="0">
                <a:solidFill>
                  <a:srgbClr val="0000FF"/>
                </a:solidFill>
                <a:effectLst/>
                <a:latin typeface="Calibri" panose="020F0502020204030204" pitchFamily="34" charset="0"/>
                <a:ea typeface="Calibri" panose="020F0502020204030204" pitchFamily="34" charset="0"/>
                <a:hlinkClick r:id="rId6"/>
              </a:rPr>
              <a:t>https://www.youtube.com/watch?v=W1rW_wRyhM0</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nSpc>
                <a:spcPts val="1150"/>
              </a:lnSpc>
            </a:pPr>
            <a:r>
              <a:rPr lang="en-GB" sz="1200" dirty="0">
                <a:solidFill>
                  <a:srgbClr val="000000"/>
                </a:solidFill>
                <a:effectLst/>
                <a:latin typeface="Calibri" panose="020F0502020204030204" pitchFamily="34" charset="0"/>
                <a:ea typeface="Calibri" panose="020F0502020204030204" pitchFamily="34" charset="0"/>
              </a:rPr>
              <a:t>Follow the link for key words for each </a:t>
            </a:r>
            <a:r>
              <a:rPr lang="en-GB" sz="1200">
                <a:solidFill>
                  <a:srgbClr val="000000"/>
                </a:solidFill>
                <a:effectLst/>
                <a:latin typeface="Calibri" panose="020F0502020204030204" pitchFamily="34" charset="0"/>
                <a:ea typeface="Calibri" panose="020F0502020204030204" pitchFamily="34" charset="0"/>
              </a:rPr>
              <a:t>character:</a:t>
            </a:r>
          </a:p>
          <a:p>
            <a:pPr>
              <a:lnSpc>
                <a:spcPts val="1150"/>
              </a:lnSpc>
            </a:pPr>
            <a:endParaRPr lang="en-GB" sz="1200" dirty="0">
              <a:solidFill>
                <a:srgbClr val="000000"/>
              </a:solidFill>
              <a:effectLst/>
              <a:latin typeface="Calibri" panose="020F0502020204030204" pitchFamily="34" charset="0"/>
              <a:ea typeface="Calibri" panose="020F0502020204030204" pitchFamily="34" charset="0"/>
            </a:endParaRPr>
          </a:p>
          <a:p>
            <a:pPr>
              <a:lnSpc>
                <a:spcPts val="1150"/>
              </a:lnSpc>
            </a:pPr>
            <a:r>
              <a:rPr lang="en-US" sz="1200" dirty="0">
                <a:solidFill>
                  <a:srgbClr val="000000"/>
                </a:solidFill>
                <a:effectLst/>
                <a:latin typeface="Calibri" panose="020F0502020204030204" pitchFamily="34" charset="0"/>
                <a:ea typeface="Calibri" panose="020F0502020204030204" pitchFamily="34" charset="0"/>
                <a:hlinkClick r:id="rId7"/>
              </a:rPr>
              <a:t>https://stjosephsenglishblog.wordpress.com/2018/11/19/key-vocabulary-for-each-character-aic/</a:t>
            </a:r>
            <a:endParaRPr lang="en-US" sz="1200" dirty="0">
              <a:solidFill>
                <a:srgbClr val="000000"/>
              </a:solidFill>
              <a:effectLst/>
              <a:latin typeface="Calibri" panose="020F0502020204030204" pitchFamily="34" charset="0"/>
              <a:ea typeface="Calibri" panose="020F0502020204030204" pitchFamily="34" charset="0"/>
            </a:endParaRPr>
          </a:p>
          <a:p>
            <a:pPr>
              <a:lnSpc>
                <a:spcPts val="1150"/>
              </a:lnSpc>
            </a:pPr>
            <a:endParaRPr lang="en-GB" sz="1200" dirty="0">
              <a:effectLst/>
              <a:latin typeface="Calibri" panose="020F0502020204030204" pitchFamily="34" charset="0"/>
              <a:ea typeface="Calibri" panose="020F0502020204030204" pitchFamily="34" charset="0"/>
            </a:endParaRPr>
          </a:p>
          <a:p>
            <a:pPr>
              <a:lnSpc>
                <a:spcPts val="1150"/>
              </a:lnSpc>
            </a:pP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871513B4-0523-F5A3-2F1B-2810E7DE08D8}"/>
              </a:ext>
            </a:extLst>
          </p:cNvPr>
          <p:cNvSpPr txBox="1">
            <a:spLocks/>
          </p:cNvSpPr>
          <p:nvPr/>
        </p:nvSpPr>
        <p:spPr>
          <a:xfrm>
            <a:off x="5044373" y="3765026"/>
            <a:ext cx="4736212" cy="141634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nSpc>
                <a:spcPts val="1680"/>
              </a:lnSpc>
            </a:pPr>
            <a:r>
              <a:rPr lang="en-US" sz="1200" dirty="0">
                <a:solidFill>
                  <a:srgbClr val="000000"/>
                </a:solidFill>
                <a:effectLst/>
                <a:latin typeface="Calibri" panose="020F0502020204030204" pitchFamily="34" charset="0"/>
                <a:ea typeface="Calibri" panose="020F0502020204030204" pitchFamily="34" charset="0"/>
              </a:rPr>
              <a:t>Using your mind-map, write a PEACE paragraph exploring the theme of gender in ‘An Inspector Calls’.</a:t>
            </a:r>
            <a:endParaRPr lang="en-GB" sz="1200" dirty="0">
              <a:effectLst/>
              <a:latin typeface="Calibri" panose="020F0502020204030204" pitchFamily="34" charset="0"/>
              <a:ea typeface="Calibri" panose="020F0502020204030204" pitchFamily="34" charset="0"/>
            </a:endParaRPr>
          </a:p>
          <a:p>
            <a:pPr>
              <a:lnSpc>
                <a:spcPts val="168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257309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 year</a:t>
            </a:r>
          </a:p>
          <a:p>
            <a:pPr>
              <a:spcBef>
                <a:spcPts val="1390"/>
              </a:spcBef>
              <a:tabLst>
                <a:tab pos="251460" algn="l"/>
              </a:tabLst>
            </a:pP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Science</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 year</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US" sz="1200" b="1" dirty="0">
                <a:solidFill>
                  <a:srgbClr val="000000"/>
                </a:solidFill>
                <a:latin typeface="Calibri" panose="020F0502020204030204" pitchFamily="34" charset="0"/>
              </a:rPr>
              <a:t>current – potential difference – ammeter – voltmeter – series circuit – parallel circuit – electron – wire – lamp – resistance – </a:t>
            </a:r>
            <a:r>
              <a:rPr lang="en-US" sz="1200" b="1">
                <a:solidFill>
                  <a:srgbClr val="000000"/>
                </a:solidFill>
                <a:latin typeface="Calibri" panose="020F0502020204030204" pitchFamily="34" charset="0"/>
              </a:rPr>
              <a:t>attraction – repulsion – pole</a:t>
            </a:r>
            <a:endParaRPr lang="en-US" sz="1200" b="1" dirty="0">
              <a:solidFill>
                <a:srgbClr val="000000"/>
              </a:solidFill>
              <a:latin typeface="Calibri" panose="020F0502020204030204" pitchFamily="34" charset="0"/>
              <a:ea typeface="Calibri" panose="020F0502020204030204" pitchFamily="34" charset="0"/>
            </a:endParaRP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039561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the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Religious Education</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 Watch the clip on the link below and create a small paragraph summary. You are learning about the Jewish Place of worship: The Synagogue</a:t>
            </a:r>
            <a:endParaRPr lang="en-GB" sz="1200" b="1" dirty="0">
              <a:solidFill>
                <a:srgbClr val="000000"/>
              </a:solidFill>
              <a:latin typeface="Calibri" panose="020F0502020204030204" pitchFamily="34" charset="0"/>
              <a:ea typeface="Calibri" panose="020F0502020204030204" pitchFamily="34" charset="0"/>
            </a:endParaRPr>
          </a:p>
          <a:p>
            <a:r>
              <a:rPr lang="en-US" sz="1200" b="1">
                <a:solidFill>
                  <a:srgbClr val="000000"/>
                </a:solidFill>
                <a:latin typeface="Calibri" panose="020F0502020204030204" pitchFamily="34" charset="0"/>
                <a:ea typeface="Calibri" panose="020F0502020204030204" pitchFamily="34" charset="0"/>
                <a:hlinkClick r:id="rId2"/>
              </a:rPr>
              <a:t>https://www.youtube.com/watch?v=ZgFxp8TfXl8</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You are learning this because it is important to understand the place of worship of the religions you are studying, it can also be an exam </a:t>
            </a:r>
          </a:p>
          <a:p>
            <a:pPr algn="ct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 Read the information on the link provided. You are learning about Jewish rituals and rites of passage.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Read Bar and Bat Mitzvah sections: </a:t>
            </a:r>
            <a:r>
              <a:rPr lang="en-US" sz="1200" b="1" dirty="0">
                <a:solidFill>
                  <a:srgbClr val="000000"/>
                </a:solidFill>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https://www.bbc.co.uk/bitesize/guides/zv626yc/revision/7</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Read Brit Milah and Marriage: </a:t>
            </a:r>
            <a:r>
              <a:rPr lang="en-US" sz="1200" b="1" dirty="0">
                <a:solidFill>
                  <a:srgbClr val="000000"/>
                </a:solidFill>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https://www.bbc.co.uk/bitesize/guides/zv626yc/revision/5</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This will give you a deeper understanding of the lessons this week.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Using your research skills, find out how Jews mourn their dead. On no more than one A4 size sheet, create a fact file about Jewish mourning rituals.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Some links to help you:</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hlinkClick r:id="rId5">
                  <a:extLst>
                    <a:ext uri="{A12FA001-AC4F-418D-AE19-62706E023703}">
                      <ahyp:hlinkClr xmlns:ahyp="http://schemas.microsoft.com/office/drawing/2018/hyperlinkcolor" val="tx"/>
                    </a:ext>
                  </a:extLst>
                </a:hlinkClick>
              </a:rPr>
              <a:t>https://www.youtube.com/watch?v=Zz0QZXMkrsg</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hlinkClick r:id="rId6">
                  <a:extLst>
                    <a:ext uri="{A12FA001-AC4F-418D-AE19-62706E023703}">
                      <ahyp:hlinkClr xmlns:ahyp="http://schemas.microsoft.com/office/drawing/2018/hyperlinkcolor" val="tx"/>
                    </a:ext>
                  </a:extLst>
                </a:hlinkClick>
              </a:rPr>
              <a:t>https://www.bbc.co.uk/bitesize/guides/zv626yc/revision/6</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You will be quizzed on Jewish mourning rituals by your teacher this week.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Complete 2 Judaism sections on SENECA learning on the link below: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On the tab at the left of the page, scroll down to Judaism and complete:</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a) 4.2.3 – Ritual</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b) 4.2.3 – Synagogue</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You are revising the topics we have already covered. Test your knowledge and make adjustments where necessary.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 Revision create a report on your Judaism learning so far. From Secure – Not yet Secure – I don’t understand, evaluate your knowledge of the following topics, writing 3 lines of information about each topic:</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The Synagogue, public worship, birth, brit </a:t>
            </a:r>
            <a:r>
              <a:rPr lang="en-US" sz="1200" b="1" dirty="0" err="1">
                <a:solidFill>
                  <a:srgbClr val="000000"/>
                </a:solidFill>
                <a:latin typeface="Calibri" panose="020F0502020204030204" pitchFamily="34" charset="0"/>
                <a:ea typeface="Calibri" panose="020F0502020204030204" pitchFamily="34" charset="0"/>
              </a:rPr>
              <a:t>milah</a:t>
            </a:r>
            <a:r>
              <a:rPr lang="en-US" sz="1200" b="1" dirty="0">
                <a:solidFill>
                  <a:srgbClr val="000000"/>
                </a:solidFill>
                <a:latin typeface="Calibri" panose="020F0502020204030204" pitchFamily="34" charset="0"/>
                <a:ea typeface="Calibri" panose="020F0502020204030204" pitchFamily="34" charset="0"/>
              </a:rPr>
              <a:t>, marriage and mourning.</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You will be assessed on these topics for your end of term assessment. It is important that you understand where your strengths and weaknesses are.</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 Create a poster no bigger than an A4 sheet about the Jewish Synagogue OR Jewish Marriage. It must include:</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1. Key terms</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2. Relevant images</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3. Key information</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4. </a:t>
            </a:r>
            <a:r>
              <a:rPr lang="en-US" sz="1200" b="1" dirty="0" err="1">
                <a:solidFill>
                  <a:srgbClr val="000000"/>
                </a:solidFill>
                <a:latin typeface="Calibri" panose="020F0502020204030204" pitchFamily="34" charset="0"/>
                <a:ea typeface="Calibri" panose="020F0502020204030204" pitchFamily="34" charset="0"/>
              </a:rPr>
              <a:t>Colour</a:t>
            </a:r>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Synagogue, Mitzvot, Shema, Rosh Hashanah, Yom Kippur, Pesach, Mezuzah, tallit, tefillin, Torah, Tenakh, Shavuot</a:t>
            </a:r>
            <a:r>
              <a:rPr lang="en-US" sz="1200" b="1">
                <a:solidFill>
                  <a:srgbClr val="000000"/>
                </a:solidFill>
                <a:latin typeface="Calibri" panose="020F0502020204030204" pitchFamily="34" charset="0"/>
                <a:ea typeface="Calibri" panose="020F0502020204030204" pitchFamily="34" charset="0"/>
              </a:rPr>
              <a:t>, Sukkot, Amidah, Bar Mitzvah, Brit Milah </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087607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What is a Community?</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List different communities that you belong to.</a:t>
            </a:r>
          </a:p>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Give points for and against:</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‘It is easier to feel part of a community if you live in a village or a small town’ 10m</a:t>
            </a:r>
            <a:r>
              <a:rPr lang="en-US" sz="1200" b="1" dirty="0">
                <a:solidFill>
                  <a:srgbClr val="000000"/>
                </a:solidFill>
                <a:effectLst/>
                <a:latin typeface="Calibri" panose="020F0502020204030204" pitchFamily="34" charset="0"/>
                <a:ea typeface="Calibri" panose="020F0502020204030204" pitchFamily="34" charset="0"/>
              </a:rPr>
              <a:t> </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889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Citizenship</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11829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 Where are your roots:</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Carry out research into your family history. Where do you come from? List the cities and or countries. How does this affect who you are today? </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81082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 Religious understanding: Tolerance</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Watch the clip below and write down what religious tolerance is and why Locke thought it was so important? Do you think religious tolerance exists in the UK today? Give reasons and examples.</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hlinkClick r:id="rId2"/>
              </a:rPr>
              <a:t>https://www.youtube.com/watch?v=HrVrrEzN8jA</a:t>
            </a:r>
            <a:r>
              <a:rPr lang="en-US" sz="1200" b="1" dirty="0">
                <a:solidFill>
                  <a:srgbClr val="000000"/>
                </a:solidFill>
                <a:latin typeface="Calibri" panose="020F0502020204030204" pitchFamily="34" charset="0"/>
                <a:ea typeface="Calibri" panose="020F0502020204030204" pitchFamily="34" charset="0"/>
              </a:rPr>
              <a:t> </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Migration Carry out research on migration in the UK using the link below. What are the trends/patterns? </a:t>
            </a:r>
            <a:r>
              <a:rPr lang="en-US" sz="1200" b="1" dirty="0">
                <a:solidFill>
                  <a:srgbClr val="000000"/>
                </a:solidFill>
                <a:latin typeface="Calibri" panose="020F0502020204030204" pitchFamily="34" charset="0"/>
                <a:ea typeface="Calibri" panose="020F0502020204030204" pitchFamily="34" charset="0"/>
                <a:hlinkClick r:id="rId3"/>
              </a:rPr>
              <a:t>https://www.migrationpolicy.org/article/united-kingdom-shift-immigration-interrupted-brexit-pandemic?gad_source=1&amp;gad_campaignid=46884364&amp;gbraid=0AAAAAD8CHmpwcM91cTams8JKu6I-rerTK&amp;gclid=EAIaIQobChMImPPflufLjwMVV41QBh1C3hkFEAAYASAAEgKAtPD_BwE</a:t>
            </a:r>
            <a:r>
              <a:rPr lang="en-US" sz="1200" b="1" dirty="0">
                <a:solidFill>
                  <a:srgbClr val="000000"/>
                </a:solidFill>
                <a:latin typeface="Calibri" panose="020F0502020204030204" pitchFamily="34" charset="0"/>
                <a:ea typeface="Calibri" panose="020F0502020204030204" pitchFamily="34" charset="0"/>
              </a:rPr>
              <a:t> </a:t>
            </a: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List the positive impacts of migration to the UK. Give at least 5 reasons. Which reason is the most important and why?</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 List 5 possible negative impacts of migration to the UK. Why do you think people have different views?</a:t>
            </a: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7:’The world belongs to everyone, we should all be allowed to move around it freely’ List reasons for and against this view.</a:t>
            </a: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83530"/>
            <a:ext cx="4736212" cy="136255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Tolerance, migration, economic, push and pull factors, migration, emigration, census</a:t>
            </a:r>
            <a:r>
              <a:rPr lang="en-US" sz="1200" b="1">
                <a:solidFill>
                  <a:srgbClr val="000000"/>
                </a:solidFill>
                <a:latin typeface="Calibri" panose="020F0502020204030204" pitchFamily="34" charset="0"/>
                <a:ea typeface="Calibri" panose="020F0502020204030204" pitchFamily="34" charset="0"/>
              </a:rPr>
              <a:t>, community</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86010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6fcfcf1-14c4-40a6-9936-cf6c6aff129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BF3DBA17445854D9962515A7D06A29E" ma:contentTypeVersion="18" ma:contentTypeDescription="Create a new document." ma:contentTypeScope="" ma:versionID="a518761bc221c84a873820627360ad00">
  <xsd:schema xmlns:xsd="http://www.w3.org/2001/XMLSchema" xmlns:xs="http://www.w3.org/2001/XMLSchema" xmlns:p="http://schemas.microsoft.com/office/2006/metadata/properties" xmlns:ns3="26fcfcf1-14c4-40a6-9936-cf6c6aff129a" xmlns:ns4="0b810e4f-557f-4987-94a2-3c9681d6b1d5" targetNamespace="http://schemas.microsoft.com/office/2006/metadata/properties" ma:root="true" ma:fieldsID="e6948d63d88dc855af93d92fc7aab49d" ns3:_="" ns4:_="">
    <xsd:import namespace="26fcfcf1-14c4-40a6-9936-cf6c6aff129a"/>
    <xsd:import namespace="0b810e4f-557f-4987-94a2-3c9681d6b1d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fcfcf1-14c4-40a6-9936-cf6c6aff12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810e4f-557f-4987-94a2-3c9681d6b1d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A81304-E13F-42B4-86EA-78EF4F314203}">
  <ds:schemaRefs>
    <ds:schemaRef ds:uri="http://schemas.microsoft.com/office/2006/metadata/properties"/>
    <ds:schemaRef ds:uri="http://schemas.microsoft.com/office/2006/documentManagement/types"/>
    <ds:schemaRef ds:uri="0b810e4f-557f-4987-94a2-3c9681d6b1d5"/>
    <ds:schemaRef ds:uri="26fcfcf1-14c4-40a6-9936-cf6c6aff129a"/>
    <ds:schemaRef ds:uri="http://purl.org/dc/dcmitype/"/>
    <ds:schemaRef ds:uri="http://purl.org/dc/elements/1.1/"/>
    <ds:schemaRef ds:uri="http://schemas.microsoft.com/office/infopath/2007/PartnerControl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057CC7A-2548-4CF4-8EFA-3D572DA0B2BE}">
  <ds:schemaRefs>
    <ds:schemaRef ds:uri="http://schemas.microsoft.com/sharepoint/v3/contenttype/forms"/>
  </ds:schemaRefs>
</ds:datastoreItem>
</file>

<file path=customXml/itemProps3.xml><?xml version="1.0" encoding="utf-8"?>
<ds:datastoreItem xmlns:ds="http://schemas.openxmlformats.org/officeDocument/2006/customXml" ds:itemID="{1C16A001-EC72-48BF-9799-95A41C8098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fcfcf1-14c4-40a6-9936-cf6c6aff129a"/>
    <ds:schemaRef ds:uri="0b810e4f-557f-4987-94a2-3c9681d6b1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1512</TotalTime>
  <Words>4629</Words>
  <Application>Microsoft Office PowerPoint</Application>
  <PresentationFormat>A4 Paper (210x297 mm)</PresentationFormat>
  <Paragraphs>529</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Aptos Display</vt:lpstr>
      <vt:lpstr>Arial</vt:lpstr>
      <vt:lpstr>Calibri</vt:lpstr>
      <vt:lpstr>Cambria</vt:lpstr>
      <vt:lpstr>TT Commons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 Norman</dc:creator>
  <cp:lastModifiedBy>V Walker</cp:lastModifiedBy>
  <cp:revision>25</cp:revision>
  <dcterms:created xsi:type="dcterms:W3CDTF">2024-12-17T17:26:36Z</dcterms:created>
  <dcterms:modified xsi:type="dcterms:W3CDTF">2026-07-10T09:33:25Z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0x0101004BF3DBA17445854D9962515A7D06A29E</vt:lpwstr>
  </property>
</Properties>
</file>