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306" r:id="rId8"/>
    <p:sldId id="307" r:id="rId9"/>
    <p:sldId id="308" r:id="rId10"/>
    <p:sldId id="309" r:id="rId11"/>
    <p:sldId id="310" r:id="rId12"/>
    <p:sldId id="311" r:id="rId13"/>
    <p:sldId id="265" r:id="rId14"/>
    <p:sldId id="312" r:id="rId15"/>
    <p:sldId id="313" r:id="rId16"/>
    <p:sldId id="314" r:id="rId17"/>
    <p:sldId id="315" r:id="rId18"/>
    <p:sldId id="316" r:id="rId19"/>
    <p:sldId id="317" r:id="rId20"/>
    <p:sldId id="318" r:id="rId21"/>
    <p:sldId id="319" r:id="rId22"/>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51C2DC-A307-4DFB-9B00-76B8890B7867}" v="17" dt="2026-05-16T12:53:26.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BD517581-2E7B-43BF-A61C-C1A5DEFA3F57}"/>
    <pc:docChg chg="addSld delSld modSld">
      <pc:chgData name="V Walker" userId="cbce8964-af15-4450-96b9-ddf62eef329d" providerId="ADAL" clId="{BD517581-2E7B-43BF-A61C-C1A5DEFA3F57}" dt="2026-03-25T15:11:15.142" v="41" actId="47"/>
      <pc:docMkLst>
        <pc:docMk/>
      </pc:docMkLst>
      <pc:sldChg chg="add del">
        <pc:chgData name="V Walker" userId="cbce8964-af15-4450-96b9-ddf62eef329d" providerId="ADAL" clId="{BD517581-2E7B-43BF-A61C-C1A5DEFA3F57}" dt="2026-03-25T15:07:08.636" v="3"/>
        <pc:sldMkLst>
          <pc:docMk/>
          <pc:sldMk cId="3111903696" sldId="265"/>
        </pc:sldMkLst>
      </pc:sldChg>
      <pc:sldChg chg="modSp mod">
        <pc:chgData name="V Walker" userId="cbce8964-af15-4450-96b9-ddf62eef329d" providerId="ADAL" clId="{BD517581-2E7B-43BF-A61C-C1A5DEFA3F57}" dt="2026-03-25T15:06:49.753" v="1" actId="20577"/>
        <pc:sldMkLst>
          <pc:docMk/>
          <pc:sldMk cId="3098967401" sldId="268"/>
        </pc:sldMkLst>
        <pc:spChg chg="mod">
          <ac:chgData name="V Walker" userId="cbce8964-af15-4450-96b9-ddf62eef329d" providerId="ADAL" clId="{BD517581-2E7B-43BF-A61C-C1A5DEFA3F57}" dt="2026-03-25T15:06:49.753" v="1" actId="20577"/>
          <ac:spMkLst>
            <pc:docMk/>
            <pc:sldMk cId="3098967401" sldId="268"/>
            <ac:spMk id="4" creationId="{7E3BF677-9D3A-4815-9D91-FE0C0CE6D44E}"/>
          </ac:spMkLst>
        </pc:spChg>
      </pc:sldChg>
      <pc:sldChg chg="del">
        <pc:chgData name="V Walker" userId="cbce8964-af15-4450-96b9-ddf62eef329d" providerId="ADAL" clId="{BD517581-2E7B-43BF-A61C-C1A5DEFA3F57}" dt="2026-03-25T15:07:25.053" v="5" actId="47"/>
        <pc:sldMkLst>
          <pc:docMk/>
          <pc:sldMk cId="4275470386" sldId="270"/>
        </pc:sldMkLst>
      </pc:sldChg>
      <pc:sldChg chg="del">
        <pc:chgData name="V Walker" userId="cbce8964-af15-4450-96b9-ddf62eef329d" providerId="ADAL" clId="{BD517581-2E7B-43BF-A61C-C1A5DEFA3F57}" dt="2026-03-25T15:07:40.205" v="7" actId="47"/>
        <pc:sldMkLst>
          <pc:docMk/>
          <pc:sldMk cId="3041233709" sldId="271"/>
        </pc:sldMkLst>
      </pc:sldChg>
      <pc:sldChg chg="del">
        <pc:chgData name="V Walker" userId="cbce8964-af15-4450-96b9-ddf62eef329d" providerId="ADAL" clId="{BD517581-2E7B-43BF-A61C-C1A5DEFA3F57}" dt="2026-03-25T15:07:52.832" v="8" actId="47"/>
        <pc:sldMkLst>
          <pc:docMk/>
          <pc:sldMk cId="318365167" sldId="272"/>
        </pc:sldMkLst>
      </pc:sldChg>
      <pc:sldChg chg="del">
        <pc:chgData name="V Walker" userId="cbce8964-af15-4450-96b9-ddf62eef329d" providerId="ADAL" clId="{BD517581-2E7B-43BF-A61C-C1A5DEFA3F57}" dt="2026-03-25T15:08:43.035" v="14" actId="47"/>
        <pc:sldMkLst>
          <pc:docMk/>
          <pc:sldMk cId="0" sldId="273"/>
        </pc:sldMkLst>
      </pc:sldChg>
      <pc:sldChg chg="del">
        <pc:chgData name="V Walker" userId="cbce8964-af15-4450-96b9-ddf62eef329d" providerId="ADAL" clId="{BD517581-2E7B-43BF-A61C-C1A5DEFA3F57}" dt="2026-03-25T15:08:22.772" v="11" actId="47"/>
        <pc:sldMkLst>
          <pc:docMk/>
          <pc:sldMk cId="3722742824" sldId="274"/>
        </pc:sldMkLst>
      </pc:sldChg>
      <pc:sldChg chg="del">
        <pc:chgData name="V Walker" userId="cbce8964-af15-4450-96b9-ddf62eef329d" providerId="ADAL" clId="{BD517581-2E7B-43BF-A61C-C1A5DEFA3F57}" dt="2026-03-25T15:09:07.393" v="24" actId="47"/>
        <pc:sldMkLst>
          <pc:docMk/>
          <pc:sldMk cId="2425924756" sldId="275"/>
        </pc:sldMkLst>
      </pc:sldChg>
      <pc:sldChg chg="del">
        <pc:chgData name="V Walker" userId="cbce8964-af15-4450-96b9-ddf62eef329d" providerId="ADAL" clId="{BD517581-2E7B-43BF-A61C-C1A5DEFA3F57}" dt="2026-03-25T15:09:27.954" v="26" actId="47"/>
        <pc:sldMkLst>
          <pc:docMk/>
          <pc:sldMk cId="3364879720" sldId="276"/>
        </pc:sldMkLst>
      </pc:sldChg>
      <pc:sldChg chg="del">
        <pc:chgData name="V Walker" userId="cbce8964-af15-4450-96b9-ddf62eef329d" providerId="ADAL" clId="{BD517581-2E7B-43BF-A61C-C1A5DEFA3F57}" dt="2026-03-25T15:09:49.310" v="29" actId="47"/>
        <pc:sldMkLst>
          <pc:docMk/>
          <pc:sldMk cId="2581304478" sldId="277"/>
        </pc:sldMkLst>
      </pc:sldChg>
      <pc:sldChg chg="del">
        <pc:chgData name="V Walker" userId="cbce8964-af15-4450-96b9-ddf62eef329d" providerId="ADAL" clId="{BD517581-2E7B-43BF-A61C-C1A5DEFA3F57}" dt="2026-03-25T15:10:00.865" v="30" actId="47"/>
        <pc:sldMkLst>
          <pc:docMk/>
          <pc:sldMk cId="2675840954" sldId="278"/>
        </pc:sldMkLst>
      </pc:sldChg>
      <pc:sldChg chg="del">
        <pc:chgData name="V Walker" userId="cbce8964-af15-4450-96b9-ddf62eef329d" providerId="ADAL" clId="{BD517581-2E7B-43BF-A61C-C1A5DEFA3F57}" dt="2026-03-25T15:10:13.775" v="33" actId="47"/>
        <pc:sldMkLst>
          <pc:docMk/>
          <pc:sldMk cId="113752470" sldId="279"/>
        </pc:sldMkLst>
      </pc:sldChg>
      <pc:sldChg chg="del">
        <pc:chgData name="V Walker" userId="cbce8964-af15-4450-96b9-ddf62eef329d" providerId="ADAL" clId="{BD517581-2E7B-43BF-A61C-C1A5DEFA3F57}" dt="2026-03-25T15:10:27.456" v="35" actId="47"/>
        <pc:sldMkLst>
          <pc:docMk/>
          <pc:sldMk cId="504092240" sldId="280"/>
        </pc:sldMkLst>
      </pc:sldChg>
      <pc:sldChg chg="del">
        <pc:chgData name="V Walker" userId="cbce8964-af15-4450-96b9-ddf62eef329d" providerId="ADAL" clId="{BD517581-2E7B-43BF-A61C-C1A5DEFA3F57}" dt="2026-03-25T15:10:54.043" v="37" actId="47"/>
        <pc:sldMkLst>
          <pc:docMk/>
          <pc:sldMk cId="1974961912" sldId="281"/>
        </pc:sldMkLst>
      </pc:sldChg>
      <pc:sldChg chg="del">
        <pc:chgData name="V Walker" userId="cbce8964-af15-4450-96b9-ddf62eef329d" providerId="ADAL" clId="{BD517581-2E7B-43BF-A61C-C1A5DEFA3F57}" dt="2026-03-25T15:10:58.959" v="38" actId="47"/>
        <pc:sldMkLst>
          <pc:docMk/>
          <pc:sldMk cId="3603339536" sldId="282"/>
        </pc:sldMkLst>
      </pc:sldChg>
      <pc:sldChg chg="del">
        <pc:chgData name="V Walker" userId="cbce8964-af15-4450-96b9-ddf62eef329d" providerId="ADAL" clId="{BD517581-2E7B-43BF-A61C-C1A5DEFA3F57}" dt="2026-03-25T15:11:11.762" v="40" actId="47"/>
        <pc:sldMkLst>
          <pc:docMk/>
          <pc:sldMk cId="1721454706" sldId="283"/>
        </pc:sldMkLst>
      </pc:sldChg>
      <pc:sldChg chg="del">
        <pc:chgData name="V Walker" userId="cbce8964-af15-4450-96b9-ddf62eef329d" providerId="ADAL" clId="{BD517581-2E7B-43BF-A61C-C1A5DEFA3F57}" dt="2026-03-25T15:11:15.142" v="41" actId="47"/>
        <pc:sldMkLst>
          <pc:docMk/>
          <pc:sldMk cId="325658666" sldId="284"/>
        </pc:sldMkLst>
      </pc:sldChg>
      <pc:sldChg chg="add">
        <pc:chgData name="V Walker" userId="cbce8964-af15-4450-96b9-ddf62eef329d" providerId="ADAL" clId="{BD517581-2E7B-43BF-A61C-C1A5DEFA3F57}" dt="2026-03-25T15:07:21.829" v="4"/>
        <pc:sldMkLst>
          <pc:docMk/>
          <pc:sldMk cId="3432035129" sldId="285"/>
        </pc:sldMkLst>
      </pc:sldChg>
      <pc:sldChg chg="add">
        <pc:chgData name="V Walker" userId="cbce8964-af15-4450-96b9-ddf62eef329d" providerId="ADAL" clId="{BD517581-2E7B-43BF-A61C-C1A5DEFA3F57}" dt="2026-03-25T15:07:38.517" v="6"/>
        <pc:sldMkLst>
          <pc:docMk/>
          <pc:sldMk cId="4074786141" sldId="286"/>
        </pc:sldMkLst>
      </pc:sldChg>
      <pc:sldChg chg="add del">
        <pc:chgData name="V Walker" userId="cbce8964-af15-4450-96b9-ddf62eef329d" providerId="ADAL" clId="{BD517581-2E7B-43BF-A61C-C1A5DEFA3F57}" dt="2026-03-25T15:08:18.131" v="10" actId="47"/>
        <pc:sldMkLst>
          <pc:docMk/>
          <pc:sldMk cId="1976140266" sldId="287"/>
        </pc:sldMkLst>
      </pc:sldChg>
      <pc:sldChg chg="add">
        <pc:chgData name="V Walker" userId="cbce8964-af15-4450-96b9-ddf62eef329d" providerId="ADAL" clId="{BD517581-2E7B-43BF-A61C-C1A5DEFA3F57}" dt="2026-03-25T15:08:25.816" v="12"/>
        <pc:sldMkLst>
          <pc:docMk/>
          <pc:sldMk cId="3756154009" sldId="287"/>
        </pc:sldMkLst>
      </pc:sldChg>
      <pc:sldChg chg="modSp add mod">
        <pc:chgData name="V Walker" userId="cbce8964-af15-4450-96b9-ddf62eef329d" providerId="ADAL" clId="{BD517581-2E7B-43BF-A61C-C1A5DEFA3F57}" dt="2026-03-25T15:08:48.933" v="23" actId="20577"/>
        <pc:sldMkLst>
          <pc:docMk/>
          <pc:sldMk cId="0" sldId="288"/>
        </pc:sldMkLst>
        <pc:spChg chg="mod">
          <ac:chgData name="V Walker" userId="cbce8964-af15-4450-96b9-ddf62eef329d" providerId="ADAL" clId="{BD517581-2E7B-43BF-A61C-C1A5DEFA3F57}" dt="2026-03-25T15:08:48.933" v="23" actId="20577"/>
          <ac:spMkLst>
            <pc:docMk/>
            <pc:sldMk cId="0" sldId="288"/>
            <ac:spMk id="16" creationId="{00000000-0000-0000-0000-000000000000}"/>
          </ac:spMkLst>
        </pc:spChg>
      </pc:sldChg>
      <pc:sldChg chg="add">
        <pc:chgData name="V Walker" userId="cbce8964-af15-4450-96b9-ddf62eef329d" providerId="ADAL" clId="{BD517581-2E7B-43BF-A61C-C1A5DEFA3F57}" dt="2026-03-25T15:09:09.860" v="25"/>
        <pc:sldMkLst>
          <pc:docMk/>
          <pc:sldMk cId="3010055261" sldId="289"/>
        </pc:sldMkLst>
      </pc:sldChg>
      <pc:sldChg chg="add">
        <pc:chgData name="V Walker" userId="cbce8964-af15-4450-96b9-ddf62eef329d" providerId="ADAL" clId="{BD517581-2E7B-43BF-A61C-C1A5DEFA3F57}" dt="2026-03-25T15:09:31.933" v="27"/>
        <pc:sldMkLst>
          <pc:docMk/>
          <pc:sldMk cId="4115529312" sldId="290"/>
        </pc:sldMkLst>
      </pc:sldChg>
      <pc:sldChg chg="add">
        <pc:chgData name="V Walker" userId="cbce8964-af15-4450-96b9-ddf62eef329d" providerId="ADAL" clId="{BD517581-2E7B-43BF-A61C-C1A5DEFA3F57}" dt="2026-03-25T15:09:47.235" v="28"/>
        <pc:sldMkLst>
          <pc:docMk/>
          <pc:sldMk cId="1533442517" sldId="291"/>
        </pc:sldMkLst>
      </pc:sldChg>
      <pc:sldChg chg="add">
        <pc:chgData name="V Walker" userId="cbce8964-af15-4450-96b9-ddf62eef329d" providerId="ADAL" clId="{BD517581-2E7B-43BF-A61C-C1A5DEFA3F57}" dt="2026-03-25T15:10:03.193" v="31"/>
        <pc:sldMkLst>
          <pc:docMk/>
          <pc:sldMk cId="689732399" sldId="292"/>
        </pc:sldMkLst>
      </pc:sldChg>
      <pc:sldChg chg="add">
        <pc:chgData name="V Walker" userId="cbce8964-af15-4450-96b9-ddf62eef329d" providerId="ADAL" clId="{BD517581-2E7B-43BF-A61C-C1A5DEFA3F57}" dt="2026-03-25T15:10:11.785" v="32"/>
        <pc:sldMkLst>
          <pc:docMk/>
          <pc:sldMk cId="3971389261" sldId="293"/>
        </pc:sldMkLst>
      </pc:sldChg>
      <pc:sldChg chg="add">
        <pc:chgData name="V Walker" userId="cbce8964-af15-4450-96b9-ddf62eef329d" providerId="ADAL" clId="{BD517581-2E7B-43BF-A61C-C1A5DEFA3F57}" dt="2026-03-25T15:10:23.475" v="34"/>
        <pc:sldMkLst>
          <pc:docMk/>
          <pc:sldMk cId="472072969" sldId="294"/>
        </pc:sldMkLst>
      </pc:sldChg>
      <pc:sldChg chg="add">
        <pc:chgData name="V Walker" userId="cbce8964-af15-4450-96b9-ddf62eef329d" providerId="ADAL" clId="{BD517581-2E7B-43BF-A61C-C1A5DEFA3F57}" dt="2026-03-25T15:10:40.066" v="36"/>
        <pc:sldMkLst>
          <pc:docMk/>
          <pc:sldMk cId="2695524205" sldId="295"/>
        </pc:sldMkLst>
      </pc:sldChg>
      <pc:sldChg chg="add">
        <pc:chgData name="V Walker" userId="cbce8964-af15-4450-96b9-ddf62eef329d" providerId="ADAL" clId="{BD517581-2E7B-43BF-A61C-C1A5DEFA3F57}" dt="2026-03-25T15:11:10.111" v="39"/>
        <pc:sldMkLst>
          <pc:docMk/>
          <pc:sldMk cId="2221973365" sldId="296"/>
        </pc:sldMkLst>
      </pc:sldChg>
    </pc:docChg>
  </pc:docChgLst>
  <pc:docChgLst>
    <pc:chgData name="V Walker" userId="cbce8964-af15-4450-96b9-ddf62eef329d" providerId="ADAL" clId="{8951C2DC-A307-4DFB-9B00-76B8890B7867}"/>
    <pc:docChg chg="addSld delSld modSld">
      <pc:chgData name="V Walker" userId="cbce8964-af15-4450-96b9-ddf62eef329d" providerId="ADAL" clId="{8951C2DC-A307-4DFB-9B00-76B8890B7867}" dt="2026-05-16T12:53:33.965" v="38" actId="47"/>
      <pc:docMkLst>
        <pc:docMk/>
      </pc:docMkLst>
      <pc:sldChg chg="add del">
        <pc:chgData name="V Walker" userId="cbce8964-af15-4450-96b9-ddf62eef329d" providerId="ADAL" clId="{8951C2DC-A307-4DFB-9B00-76B8890B7867}" dt="2026-05-16T12:50:51.188" v="14"/>
        <pc:sldMkLst>
          <pc:docMk/>
          <pc:sldMk cId="3111903696" sldId="265"/>
        </pc:sldMkLst>
      </pc:sldChg>
      <pc:sldChg chg="modSp mod">
        <pc:chgData name="V Walker" userId="cbce8964-af15-4450-96b9-ddf62eef329d" providerId="ADAL" clId="{8951C2DC-A307-4DFB-9B00-76B8890B7867}" dt="2026-05-16T12:47:45.146" v="1" actId="20577"/>
        <pc:sldMkLst>
          <pc:docMk/>
          <pc:sldMk cId="3098967401" sldId="268"/>
        </pc:sldMkLst>
        <pc:spChg chg="mod">
          <ac:chgData name="V Walker" userId="cbce8964-af15-4450-96b9-ddf62eef329d" providerId="ADAL" clId="{8951C2DC-A307-4DFB-9B00-76B8890B7867}" dt="2026-05-16T12:47:45.146" v="1" actId="20577"/>
          <ac:spMkLst>
            <pc:docMk/>
            <pc:sldMk cId="3098967401" sldId="268"/>
            <ac:spMk id="4" creationId="{7E3BF677-9D3A-4815-9D91-FE0C0CE6D44E}"/>
          </ac:spMkLst>
        </pc:spChg>
      </pc:sldChg>
      <pc:sldChg chg="del">
        <pc:chgData name="V Walker" userId="cbce8964-af15-4450-96b9-ddf62eef329d" providerId="ADAL" clId="{8951C2DC-A307-4DFB-9B00-76B8890B7867}" dt="2026-05-16T12:50:23.646" v="13" actId="47"/>
        <pc:sldMkLst>
          <pc:docMk/>
          <pc:sldMk cId="3432035129" sldId="285"/>
        </pc:sldMkLst>
      </pc:sldChg>
      <pc:sldChg chg="del">
        <pc:chgData name="V Walker" userId="cbce8964-af15-4450-96b9-ddf62eef329d" providerId="ADAL" clId="{8951C2DC-A307-4DFB-9B00-76B8890B7867}" dt="2026-05-16T12:50:23.646" v="13" actId="47"/>
        <pc:sldMkLst>
          <pc:docMk/>
          <pc:sldMk cId="4074786141" sldId="286"/>
        </pc:sldMkLst>
      </pc:sldChg>
      <pc:sldChg chg="del">
        <pc:chgData name="V Walker" userId="cbce8964-af15-4450-96b9-ddf62eef329d" providerId="ADAL" clId="{8951C2DC-A307-4DFB-9B00-76B8890B7867}" dt="2026-05-16T12:50:23.646" v="13" actId="47"/>
        <pc:sldMkLst>
          <pc:docMk/>
          <pc:sldMk cId="3756154009" sldId="287"/>
        </pc:sldMkLst>
      </pc:sldChg>
      <pc:sldChg chg="del">
        <pc:chgData name="V Walker" userId="cbce8964-af15-4450-96b9-ddf62eef329d" providerId="ADAL" clId="{8951C2DC-A307-4DFB-9B00-76B8890B7867}" dt="2026-05-16T12:53:33.965" v="38" actId="47"/>
        <pc:sldMkLst>
          <pc:docMk/>
          <pc:sldMk cId="0" sldId="288"/>
        </pc:sldMkLst>
      </pc:sldChg>
      <pc:sldChg chg="del">
        <pc:chgData name="V Walker" userId="cbce8964-af15-4450-96b9-ddf62eef329d" providerId="ADAL" clId="{8951C2DC-A307-4DFB-9B00-76B8890B7867}" dt="2026-05-16T12:53:33.965" v="38" actId="47"/>
        <pc:sldMkLst>
          <pc:docMk/>
          <pc:sldMk cId="3010055261" sldId="289"/>
        </pc:sldMkLst>
      </pc:sldChg>
      <pc:sldChg chg="del">
        <pc:chgData name="V Walker" userId="cbce8964-af15-4450-96b9-ddf62eef329d" providerId="ADAL" clId="{8951C2DC-A307-4DFB-9B00-76B8890B7867}" dt="2026-05-16T12:53:33.965" v="38" actId="47"/>
        <pc:sldMkLst>
          <pc:docMk/>
          <pc:sldMk cId="4115529312" sldId="290"/>
        </pc:sldMkLst>
      </pc:sldChg>
      <pc:sldChg chg="del">
        <pc:chgData name="V Walker" userId="cbce8964-af15-4450-96b9-ddf62eef329d" providerId="ADAL" clId="{8951C2DC-A307-4DFB-9B00-76B8890B7867}" dt="2026-05-16T12:53:33.965" v="38" actId="47"/>
        <pc:sldMkLst>
          <pc:docMk/>
          <pc:sldMk cId="1533442517" sldId="291"/>
        </pc:sldMkLst>
      </pc:sldChg>
      <pc:sldChg chg="del">
        <pc:chgData name="V Walker" userId="cbce8964-af15-4450-96b9-ddf62eef329d" providerId="ADAL" clId="{8951C2DC-A307-4DFB-9B00-76B8890B7867}" dt="2026-05-16T12:53:33.965" v="38" actId="47"/>
        <pc:sldMkLst>
          <pc:docMk/>
          <pc:sldMk cId="3971389261" sldId="293"/>
        </pc:sldMkLst>
      </pc:sldChg>
      <pc:sldChg chg="del">
        <pc:chgData name="V Walker" userId="cbce8964-af15-4450-96b9-ddf62eef329d" providerId="ADAL" clId="{8951C2DC-A307-4DFB-9B00-76B8890B7867}" dt="2026-05-16T12:53:33.965" v="38" actId="47"/>
        <pc:sldMkLst>
          <pc:docMk/>
          <pc:sldMk cId="472072969" sldId="294"/>
        </pc:sldMkLst>
      </pc:sldChg>
      <pc:sldChg chg="del">
        <pc:chgData name="V Walker" userId="cbce8964-af15-4450-96b9-ddf62eef329d" providerId="ADAL" clId="{8951C2DC-A307-4DFB-9B00-76B8890B7867}" dt="2026-05-16T12:53:33.965" v="38" actId="47"/>
        <pc:sldMkLst>
          <pc:docMk/>
          <pc:sldMk cId="2695524205" sldId="295"/>
        </pc:sldMkLst>
      </pc:sldChg>
      <pc:sldChg chg="del">
        <pc:chgData name="V Walker" userId="cbce8964-af15-4450-96b9-ddf62eef329d" providerId="ADAL" clId="{8951C2DC-A307-4DFB-9B00-76B8890B7867}" dt="2026-05-16T12:50:23.646" v="13" actId="47"/>
        <pc:sldMkLst>
          <pc:docMk/>
          <pc:sldMk cId="4153643202" sldId="297"/>
        </pc:sldMkLst>
      </pc:sldChg>
      <pc:sldChg chg="del">
        <pc:chgData name="V Walker" userId="cbce8964-af15-4450-96b9-ddf62eef329d" providerId="ADAL" clId="{8951C2DC-A307-4DFB-9B00-76B8890B7867}" dt="2026-05-16T12:53:33.965" v="38" actId="47"/>
        <pc:sldMkLst>
          <pc:docMk/>
          <pc:sldMk cId="2341955263" sldId="298"/>
        </pc:sldMkLst>
      </pc:sldChg>
      <pc:sldChg chg="del">
        <pc:chgData name="V Walker" userId="cbce8964-af15-4450-96b9-ddf62eef329d" providerId="ADAL" clId="{8951C2DC-A307-4DFB-9B00-76B8890B7867}" dt="2026-05-16T12:53:33.965" v="38" actId="47"/>
        <pc:sldMkLst>
          <pc:docMk/>
          <pc:sldMk cId="2359366735" sldId="299"/>
        </pc:sldMkLst>
      </pc:sldChg>
      <pc:sldChg chg="del">
        <pc:chgData name="V Walker" userId="cbce8964-af15-4450-96b9-ddf62eef329d" providerId="ADAL" clId="{8951C2DC-A307-4DFB-9B00-76B8890B7867}" dt="2026-05-16T12:53:33.965" v="38" actId="47"/>
        <pc:sldMkLst>
          <pc:docMk/>
          <pc:sldMk cId="203801162" sldId="300"/>
        </pc:sldMkLst>
      </pc:sldChg>
      <pc:sldChg chg="new del">
        <pc:chgData name="V Walker" userId="cbce8964-af15-4450-96b9-ddf62eef329d" providerId="ADAL" clId="{8951C2DC-A307-4DFB-9B00-76B8890B7867}" dt="2026-05-16T12:53:33.965" v="38" actId="47"/>
        <pc:sldMkLst>
          <pc:docMk/>
          <pc:sldMk cId="360328172" sldId="301"/>
        </pc:sldMkLst>
      </pc:sldChg>
      <pc:sldChg chg="new del">
        <pc:chgData name="V Walker" userId="cbce8964-af15-4450-96b9-ddf62eef329d" providerId="ADAL" clId="{8951C2DC-A307-4DFB-9B00-76B8890B7867}" dt="2026-05-16T12:53:33.965" v="38" actId="47"/>
        <pc:sldMkLst>
          <pc:docMk/>
          <pc:sldMk cId="4092061952" sldId="302"/>
        </pc:sldMkLst>
      </pc:sldChg>
      <pc:sldChg chg="new del">
        <pc:chgData name="V Walker" userId="cbce8964-af15-4450-96b9-ddf62eef329d" providerId="ADAL" clId="{8951C2DC-A307-4DFB-9B00-76B8890B7867}" dt="2026-05-16T12:53:33.965" v="38" actId="47"/>
        <pc:sldMkLst>
          <pc:docMk/>
          <pc:sldMk cId="2868624596" sldId="303"/>
        </pc:sldMkLst>
      </pc:sldChg>
      <pc:sldChg chg="new del">
        <pc:chgData name="V Walker" userId="cbce8964-af15-4450-96b9-ddf62eef329d" providerId="ADAL" clId="{8951C2DC-A307-4DFB-9B00-76B8890B7867}" dt="2026-05-16T12:53:33.965" v="38" actId="47"/>
        <pc:sldMkLst>
          <pc:docMk/>
          <pc:sldMk cId="2751846092" sldId="304"/>
        </pc:sldMkLst>
      </pc:sldChg>
      <pc:sldChg chg="new del">
        <pc:chgData name="V Walker" userId="cbce8964-af15-4450-96b9-ddf62eef329d" providerId="ADAL" clId="{8951C2DC-A307-4DFB-9B00-76B8890B7867}" dt="2026-05-16T12:53:33.965" v="38" actId="47"/>
        <pc:sldMkLst>
          <pc:docMk/>
          <pc:sldMk cId="2578199688" sldId="305"/>
        </pc:sldMkLst>
      </pc:sldChg>
      <pc:sldChg chg="add">
        <pc:chgData name="V Walker" userId="cbce8964-af15-4450-96b9-ddf62eef329d" providerId="ADAL" clId="{8951C2DC-A307-4DFB-9B00-76B8890B7867}" dt="2026-05-16T12:48:16.455" v="7"/>
        <pc:sldMkLst>
          <pc:docMk/>
          <pc:sldMk cId="1641728999" sldId="306"/>
        </pc:sldMkLst>
      </pc:sldChg>
      <pc:sldChg chg="add">
        <pc:chgData name="V Walker" userId="cbce8964-af15-4450-96b9-ddf62eef329d" providerId="ADAL" clId="{8951C2DC-A307-4DFB-9B00-76B8890B7867}" dt="2026-05-16T12:48:35.046" v="8"/>
        <pc:sldMkLst>
          <pc:docMk/>
          <pc:sldMk cId="950999521" sldId="307"/>
        </pc:sldMkLst>
      </pc:sldChg>
      <pc:sldChg chg="add">
        <pc:chgData name="V Walker" userId="cbce8964-af15-4450-96b9-ddf62eef329d" providerId="ADAL" clId="{8951C2DC-A307-4DFB-9B00-76B8890B7867}" dt="2026-05-16T12:48:59.016" v="9"/>
        <pc:sldMkLst>
          <pc:docMk/>
          <pc:sldMk cId="4076290195" sldId="308"/>
        </pc:sldMkLst>
      </pc:sldChg>
      <pc:sldChg chg="add">
        <pc:chgData name="V Walker" userId="cbce8964-af15-4450-96b9-ddf62eef329d" providerId="ADAL" clId="{8951C2DC-A307-4DFB-9B00-76B8890B7867}" dt="2026-05-16T12:49:15.870" v="10"/>
        <pc:sldMkLst>
          <pc:docMk/>
          <pc:sldMk cId="3175000075" sldId="309"/>
        </pc:sldMkLst>
      </pc:sldChg>
      <pc:sldChg chg="add">
        <pc:chgData name="V Walker" userId="cbce8964-af15-4450-96b9-ddf62eef329d" providerId="ADAL" clId="{8951C2DC-A307-4DFB-9B00-76B8890B7867}" dt="2026-05-16T12:49:26.926" v="11"/>
        <pc:sldMkLst>
          <pc:docMk/>
          <pc:sldMk cId="0" sldId="310"/>
        </pc:sldMkLst>
      </pc:sldChg>
      <pc:sldChg chg="add">
        <pc:chgData name="V Walker" userId="cbce8964-af15-4450-96b9-ddf62eef329d" providerId="ADAL" clId="{8951C2DC-A307-4DFB-9B00-76B8890B7867}" dt="2026-05-16T12:49:50.214" v="12"/>
        <pc:sldMkLst>
          <pc:docMk/>
          <pc:sldMk cId="3357387390" sldId="311"/>
        </pc:sldMkLst>
      </pc:sldChg>
      <pc:sldChg chg="add">
        <pc:chgData name="V Walker" userId="cbce8964-af15-4450-96b9-ddf62eef329d" providerId="ADAL" clId="{8951C2DC-A307-4DFB-9B00-76B8890B7867}" dt="2026-05-16T12:51:09.657" v="15"/>
        <pc:sldMkLst>
          <pc:docMk/>
          <pc:sldMk cId="1691139765" sldId="312"/>
        </pc:sldMkLst>
      </pc:sldChg>
      <pc:sldChg chg="add">
        <pc:chgData name="V Walker" userId="cbce8964-af15-4450-96b9-ddf62eef329d" providerId="ADAL" clId="{8951C2DC-A307-4DFB-9B00-76B8890B7867}" dt="2026-05-16T12:51:24.865" v="16"/>
        <pc:sldMkLst>
          <pc:docMk/>
          <pc:sldMk cId="258254429" sldId="313"/>
        </pc:sldMkLst>
      </pc:sldChg>
      <pc:sldChg chg="modSp add mod">
        <pc:chgData name="V Walker" userId="cbce8964-af15-4450-96b9-ddf62eef329d" providerId="ADAL" clId="{8951C2DC-A307-4DFB-9B00-76B8890B7867}" dt="2026-05-16T12:51:59.997" v="31" actId="20577"/>
        <pc:sldMkLst>
          <pc:docMk/>
          <pc:sldMk cId="2918691207" sldId="314"/>
        </pc:sldMkLst>
        <pc:spChg chg="mod">
          <ac:chgData name="V Walker" userId="cbce8964-af15-4450-96b9-ddf62eef329d" providerId="ADAL" clId="{8951C2DC-A307-4DFB-9B00-76B8890B7867}" dt="2026-05-16T12:51:59.997" v="31" actId="20577"/>
          <ac:spMkLst>
            <pc:docMk/>
            <pc:sldMk cId="2918691207" sldId="314"/>
            <ac:spMk id="16" creationId="{2FD65E56-08EE-4A49-97B1-B4D308B1781C}"/>
          </ac:spMkLst>
        </pc:spChg>
      </pc:sldChg>
      <pc:sldChg chg="add">
        <pc:chgData name="V Walker" userId="cbce8964-af15-4450-96b9-ddf62eef329d" providerId="ADAL" clId="{8951C2DC-A307-4DFB-9B00-76B8890B7867}" dt="2026-05-16T12:51:55.394" v="18"/>
        <pc:sldMkLst>
          <pc:docMk/>
          <pc:sldMk cId="3194941964" sldId="315"/>
        </pc:sldMkLst>
      </pc:sldChg>
      <pc:sldChg chg="add">
        <pc:chgData name="V Walker" userId="cbce8964-af15-4450-96b9-ddf62eef329d" providerId="ADAL" clId="{8951C2DC-A307-4DFB-9B00-76B8890B7867}" dt="2026-05-16T12:52:14.410" v="32"/>
        <pc:sldMkLst>
          <pc:docMk/>
          <pc:sldMk cId="3971103029" sldId="316"/>
        </pc:sldMkLst>
      </pc:sldChg>
      <pc:sldChg chg="add">
        <pc:chgData name="V Walker" userId="cbce8964-af15-4450-96b9-ddf62eef329d" providerId="ADAL" clId="{8951C2DC-A307-4DFB-9B00-76B8890B7867}" dt="2026-05-16T12:52:49.527" v="35"/>
        <pc:sldMkLst>
          <pc:docMk/>
          <pc:sldMk cId="2064792002" sldId="317"/>
        </pc:sldMkLst>
      </pc:sldChg>
      <pc:sldChg chg="add del">
        <pc:chgData name="V Walker" userId="cbce8964-af15-4450-96b9-ddf62eef329d" providerId="ADAL" clId="{8951C2DC-A307-4DFB-9B00-76B8890B7867}" dt="2026-05-16T12:52:39.854" v="34"/>
        <pc:sldMkLst>
          <pc:docMk/>
          <pc:sldMk cId="2321454744" sldId="317"/>
        </pc:sldMkLst>
      </pc:sldChg>
      <pc:sldChg chg="add">
        <pc:chgData name="V Walker" userId="cbce8964-af15-4450-96b9-ddf62eef329d" providerId="ADAL" clId="{8951C2DC-A307-4DFB-9B00-76B8890B7867}" dt="2026-05-16T12:53:03.739" v="36"/>
        <pc:sldMkLst>
          <pc:docMk/>
          <pc:sldMk cId="3617538838" sldId="318"/>
        </pc:sldMkLst>
      </pc:sldChg>
      <pc:sldChg chg="add">
        <pc:chgData name="V Walker" userId="cbce8964-af15-4450-96b9-ddf62eef329d" providerId="ADAL" clId="{8951C2DC-A307-4DFB-9B00-76B8890B7867}" dt="2026-05-16T12:53:26.330" v="37"/>
        <pc:sldMkLst>
          <pc:docMk/>
          <pc:sldMk cId="2204254742" sldId="319"/>
        </pc:sldMkLst>
      </pc:sldChg>
    </pc:docChg>
  </pc:docChgLst>
  <pc:docChgLst>
    <pc:chgData name="V Walker" userId="cbce8964-af15-4450-96b9-ddf62eef329d" providerId="ADAL" clId="{DB4071C5-3E8F-477F-8489-E5BA91DC2491}"/>
    <pc:docChg chg="addSld delSld modSld">
      <pc:chgData name="V Walker" userId="cbce8964-af15-4450-96b9-ddf62eef329d" providerId="ADAL" clId="{DB4071C5-3E8F-477F-8489-E5BA91DC2491}" dt="2026-03-27T20:11:19.143" v="5" actId="47"/>
      <pc:docMkLst>
        <pc:docMk/>
      </pc:docMkLst>
      <pc:sldChg chg="del">
        <pc:chgData name="V Walker" userId="cbce8964-af15-4450-96b9-ddf62eef329d" providerId="ADAL" clId="{DB4071C5-3E8F-477F-8489-E5BA91DC2491}" dt="2026-03-27T20:09:32.124" v="2" actId="47"/>
        <pc:sldMkLst>
          <pc:docMk/>
          <pc:sldMk cId="689732399" sldId="292"/>
        </pc:sldMkLst>
      </pc:sldChg>
      <pc:sldChg chg="del">
        <pc:chgData name="V Walker" userId="cbce8964-af15-4450-96b9-ddf62eef329d" providerId="ADAL" clId="{DB4071C5-3E8F-477F-8489-E5BA91DC2491}" dt="2026-03-27T20:11:19.143" v="5" actId="47"/>
        <pc:sldMkLst>
          <pc:docMk/>
          <pc:sldMk cId="2221973365" sldId="296"/>
        </pc:sldMkLst>
      </pc:sldChg>
      <pc:sldChg chg="add">
        <pc:chgData name="V Walker" userId="cbce8964-af15-4450-96b9-ddf62eef329d" providerId="ADAL" clId="{DB4071C5-3E8F-477F-8489-E5BA91DC2491}" dt="2026-03-27T20:09:03.934" v="0"/>
        <pc:sldMkLst>
          <pc:docMk/>
          <pc:sldMk cId="4153643202" sldId="297"/>
        </pc:sldMkLst>
      </pc:sldChg>
      <pc:sldChg chg="add">
        <pc:chgData name="V Walker" userId="cbce8964-af15-4450-96b9-ddf62eef329d" providerId="ADAL" clId="{DB4071C5-3E8F-477F-8489-E5BA91DC2491}" dt="2026-03-27T20:09:29.645" v="1"/>
        <pc:sldMkLst>
          <pc:docMk/>
          <pc:sldMk cId="2341955263" sldId="298"/>
        </pc:sldMkLst>
      </pc:sldChg>
      <pc:sldChg chg="add">
        <pc:chgData name="V Walker" userId="cbce8964-af15-4450-96b9-ddf62eef329d" providerId="ADAL" clId="{DB4071C5-3E8F-477F-8489-E5BA91DC2491}" dt="2026-03-27T20:10:23.516" v="3"/>
        <pc:sldMkLst>
          <pc:docMk/>
          <pc:sldMk cId="2359366735" sldId="299"/>
        </pc:sldMkLst>
      </pc:sldChg>
      <pc:sldChg chg="add">
        <pc:chgData name="V Walker" userId="cbce8964-af15-4450-96b9-ddf62eef329d" providerId="ADAL" clId="{DB4071C5-3E8F-477F-8489-E5BA91DC2491}" dt="2026-03-27T20:11:10.525" v="4"/>
        <pc:sldMkLst>
          <pc:docMk/>
          <pc:sldMk cId="203801162" sldId="30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5/16/2026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hyperlink" Target="https://www.thenational.academy/teachers/programmes/physical-education-secondary-ks3/units/striking-and-fielding-games-competition-and-performance-analysis-in-cricket/lessons/batting-calls-and-field-placement/media?video=298917" TargetMode="External"/><Relationship Id="rId13" Type="http://schemas.openxmlformats.org/officeDocument/2006/relationships/hyperlink" Target="https://www.youtube.com/watch?v=EGcimxQM0v0" TargetMode="External"/><Relationship Id="rId3"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38" TargetMode="External"/><Relationship Id="rId7" Type="http://schemas.openxmlformats.org/officeDocument/2006/relationships/hyperlink" Target="https://app.senecalearning.com/dashboard/assignments/assignment/10bccc30-072a-4512-83be-42d190b66e51?suggestedProvider=microsoft" TargetMode="External"/><Relationship Id="rId12" Type="http://schemas.openxmlformats.org/officeDocument/2006/relationships/hyperlink" Target="https://app.senecalearning.com/dashboard/assignments/assignment/526fbe0a-0060-4bd5-8b3c-3e09a54147a5?suggestedProvider=microsoft" TargetMode="External"/><Relationship Id="rId2"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6930" TargetMode="External"/><Relationship Id="rId16" Type="http://schemas.openxmlformats.org/officeDocument/2006/relationships/hyperlink" Target="https://www.youtube.com/watch?v=f5Lxiy9_L9Q" TargetMode="External"/><Relationship Id="rId1" Type="http://schemas.openxmlformats.org/officeDocument/2006/relationships/slideLayout" Target="../slideLayouts/slideLayout7.xml"/><Relationship Id="rId6" Type="http://schemas.openxmlformats.org/officeDocument/2006/relationships/hyperlink" Target="https://www.youtube.com/watch?v=CDsfw35MUb4" TargetMode="External"/><Relationship Id="rId11" Type="http://schemas.openxmlformats.org/officeDocument/2006/relationships/hyperlink" Target="https://www.thenational.academy/teachers/programmes/physical-education-secondary-ks3/units/striking-and-fielding-games-competition-and-performance-analysis-in-cricket/lessons/overarm-bowling-from-a-standing-position/media?video=298926" TargetMode="External"/><Relationship Id="rId5" Type="http://schemas.openxmlformats.org/officeDocument/2006/relationships/hyperlink" Target="https://www.thenational.academy/teachers/programmes/physical-education-secondary-ks3/units/striking-and-fielding-games-bowling-batting-and-fielding-with-accuracy/lessons/officiating-your-own-small-sided-rounders-games/media?video=316929" TargetMode="External"/><Relationship Id="rId15" Type="http://schemas.openxmlformats.org/officeDocument/2006/relationships/hyperlink" Target="https://www.thenational.academy/teachers/programmes/physical-education-secondary-ks3/units/striking-and-fielding-games-competition-and-performance-analysis-in-cricket/lessons/batting-calls-and-field-placement/media?video=298927" TargetMode="External"/><Relationship Id="rId10" Type="http://schemas.openxmlformats.org/officeDocument/2006/relationships/hyperlink" Target="https://www.thenational.academy/teachers/programmes/physical-education-secondary-ks3/units/striking-and-fielding-games-bowling-batting-and-fielding-with-accuracy/lessons/an-effective-bowler-backstop-and-first-base-partnership/media?video=314520" TargetMode="External"/><Relationship Id="rId4" Type="http://schemas.openxmlformats.org/officeDocument/2006/relationships/hyperlink" Target="https://app.senecalearning.com/dashboard/assignments/assignment/cd029a1f-3ba8-49e7-888d-8e6842fc8f3a?suggestedProvider=microsoft" TargetMode="External"/><Relationship Id="rId9" Type="http://schemas.openxmlformats.org/officeDocument/2006/relationships/hyperlink" Target="https://www.youtube.com/watch?v=YWJtql-Jg0A&amp;list=PLHQYIk0gG59RFeQATSO77MBCt_i2J6pE3" TargetMode="External"/><Relationship Id="rId14" Type="http://schemas.openxmlformats.org/officeDocument/2006/relationships/hyperlink" Target="https://www.youtube.com/live/OJ2wtpDic30?si=lFpCuF0O1wsweg4i&amp;t=477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cafod.org.uk/campaign?utm_source=google&amp;utm_medium=cpc&amp;utm_campaign=R128249%20CFD_2_Campaigns&amp;utm_content=Campaigns%20branded&amp;utm_ad=419950145489&amp;utm_term=%2Bcafod%20%2Bcampaigns&amp;matchtype=b&amp;device=c&amp;GeoLoc=9045022&amp;placement=&amp;network=g&amp;campaign_id=671049307&amp;adset_id=97249630313&amp;ad_id=419950145489&amp;gad_source=1&amp;gad_campaignid=671049307&amp;gbraid=0AAAAADn0XfEqhTHL3fdg_BZZs4cQg6jK8&amp;gclid=Cj0KCQjw_IXQBhCkARIsADqELbIZTGoVCuiYrMG12FPZerONSGc59S86oBFQLF-bZ0HECPf-ubWrcrEaAkEqEALw_wcB" TargetMode="External"/><Relationship Id="rId2" Type="http://schemas.openxmlformats.org/officeDocument/2006/relationships/hyperlink" Target="https://www.youtube.com/watch?v=MLzdQtetedc"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9</a:t>
            </a:r>
          </a:p>
          <a:p>
            <a:pPr algn="ctr"/>
            <a:endParaRPr lang="en-GB" sz="3200" dirty="0"/>
          </a:p>
          <a:p>
            <a:pPr algn="ctr"/>
            <a:r>
              <a:rPr lang="en-GB" sz="3200" dirty="0"/>
              <a:t>Term 6</a:t>
            </a:r>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601941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a:p>
            <a:pPr algn="just">
              <a:lnSpc>
                <a:spcPts val="1150"/>
              </a:lnSpc>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Key vocabulary: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backend , frontend, web, Python, C++, Hierarchical, URL, Domain, </a:t>
            </a:r>
            <a:r>
              <a:rPr lang="en-US" sz="1600" b="1">
                <a:solidFill>
                  <a:srgbClr val="000000"/>
                </a:solidFill>
                <a:latin typeface="Calibri" panose="020F0502020204030204" pitchFamily="34" charset="0"/>
                <a:ea typeface="Calibri" panose="020F0502020204030204" pitchFamily="34" charset="0"/>
                <a:cs typeface="Calibri" panose="020F0502020204030204" pitchFamily="34" charset="0"/>
              </a:rPr>
              <a:t>IP Address</a:t>
            </a:r>
            <a:endPar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1:  What is the difference of backend and front end in web development and their key differences. Explain how they would work together to make the website interact. Provide the different front end languages  </a:t>
            </a:r>
            <a:r>
              <a:rPr lang="en-US" sz="1600" b="1">
                <a:solidFill>
                  <a:srgbClr val="000000"/>
                </a:solidFill>
                <a:latin typeface="Calibri" panose="020F0502020204030204" pitchFamily="34" charset="0"/>
                <a:ea typeface="Calibri" panose="020F0502020204030204" pitchFamily="34" charset="0"/>
                <a:cs typeface="Calibri" panose="020F0502020204030204" pitchFamily="34" charset="0"/>
              </a:rPr>
              <a:t>and the back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end languages that could be used in web development.</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b="1" dirty="0">
                <a:solidFill>
                  <a:schemeClr val="bg1"/>
                </a:solidFill>
                <a:latin typeface="Calibri" panose="020F0502020204030204" pitchFamily="34" charset="0"/>
                <a:cs typeface="Calibri" panose="020F0502020204030204" pitchFamily="34" charset="0"/>
              </a:rPr>
              <a:t>Computing</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r>
              <a:rPr lang="en-GB"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Week 4: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Create a 5 page website of a topic of your choice using Wix.com. Register yourself on the website and then start by creating a site design and adding/editing new pages. Review on Hierarchical Structure in Week 3 for planning the website.</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5: </a:t>
            </a:r>
            <a:r>
              <a:rPr lang="en-US" sz="1600" b="1" dirty="0">
                <a:latin typeface="Calibri" panose="020F0502020204030204" pitchFamily="34" charset="0"/>
                <a:cs typeface="Calibri" panose="020F0502020204030204" pitchFamily="34" charset="0"/>
              </a:rPr>
              <a:t>What is a URL link and its key components. Provide examples of its breakdown and then provide the 4 key types of URL's?</a:t>
            </a:r>
            <a:endParaRPr lang="en-GB" sz="16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 Week 2: Similarities between Python and C++ and which is better to use especially with creating a website. Which language would be harder to learn. Which programming language is considered the number 1 coding language in the world and why?</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1"/>
            <a:ext cx="4706226" cy="151115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6: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What is a domain and an IP Address. How does a domain link to an IP address in a website?</a:t>
            </a:r>
            <a:endParaRPr lang="en-GB" sz="16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11233" y="4326678"/>
            <a:ext cx="4736212" cy="1511154"/>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600" b="1" dirty="0">
                <a:solidFill>
                  <a:srgbClr val="000000"/>
                </a:solidFill>
                <a:latin typeface="Calibri" panose="020F0502020204030204" pitchFamily="34" charset="0"/>
                <a:ea typeface="Calibri" panose="020F0502020204030204" pitchFamily="34" charset="0"/>
                <a:cs typeface="Calibri" panose="020F0502020204030204" pitchFamily="34" charset="0"/>
              </a:rPr>
              <a:t>Week 3: Define an Hierarchical Structure and its key components in a website, and then create one of your choice using shapes in Word or PowerPoint . An example would be three generations of your family tree. Consider an Hierarchical Structure to be the main pages in a website called - Root and Branches.</a:t>
            </a:r>
          </a:p>
        </p:txBody>
      </p:sp>
    </p:spTree>
    <p:extLst>
      <p:ext uri="{BB962C8B-B14F-4D97-AF65-F5344CB8AC3E}">
        <p14:creationId xmlns:p14="http://schemas.microsoft.com/office/powerpoint/2010/main" val="3111903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534728"/>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600" b="1" dirty="0">
                <a:solidFill>
                  <a:prstClr val="black"/>
                </a:solidFill>
              </a:rPr>
              <a:t>Revision for Term 6 reading Assessment -  </a:t>
            </a:r>
            <a:br>
              <a:rPr lang="en-US" sz="1600" b="1" dirty="0">
                <a:solidFill>
                  <a:prstClr val="black"/>
                </a:solidFill>
              </a:rPr>
            </a:br>
            <a:r>
              <a:rPr lang="en-US" sz="1600" dirty="0">
                <a:solidFill>
                  <a:prstClr val="black"/>
                </a:solidFill>
              </a:rPr>
              <a:t>Module 3 (School) </a:t>
            </a:r>
            <a:endParaRPr lang="en-US" sz="11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French Year 9 </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1927903"/>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Vocab Test to be set on Teams</a:t>
            </a:r>
          </a:p>
          <a:p>
            <a:pPr algn="ct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353860"/>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Writing HW to be set on Teams</a:t>
            </a:r>
          </a:p>
          <a:p>
            <a:endParaRPr lang="en-US" sz="1600" b="1" dirty="0">
              <a:solidFill>
                <a:srgbClr val="000000"/>
              </a:solidFill>
              <a:latin typeface="Calibri" panose="020F0502020204030204" pitchFamily="34" charset="0"/>
              <a:ea typeface="Calibri" panose="020F0502020204030204" pitchFamily="34" charset="0"/>
            </a:endParaRPr>
          </a:p>
          <a:p>
            <a:endParaRPr lang="en-US" sz="16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779818"/>
            <a:ext cx="4736212" cy="1281627"/>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4: </a:t>
            </a:r>
          </a:p>
          <a:p>
            <a:endParaRPr lang="en-US" sz="1600" b="1" dirty="0">
              <a:solidFill>
                <a:srgbClr val="000000"/>
              </a:solidFill>
              <a:latin typeface="Calibri" panose="020F0502020204030204" pitchFamily="34" charset="0"/>
              <a:ea typeface="Calibri" panose="020F0502020204030204" pitchFamily="34" charset="0"/>
            </a:endParaRPr>
          </a:p>
          <a:p>
            <a:r>
              <a:rPr lang="en-US" sz="1600" b="1" dirty="0">
                <a:solidFill>
                  <a:srgbClr val="000000"/>
                </a:solidFill>
                <a:latin typeface="Calibri" panose="020F0502020204030204" pitchFamily="34" charset="0"/>
                <a:ea typeface="Calibri" panose="020F0502020204030204" pitchFamily="34" charset="0"/>
              </a:rPr>
              <a:t>Vocabulary Test to be set on Teams</a:t>
            </a:r>
            <a:endParaRPr lang="en-GB" sz="16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541752"/>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5:</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Cultural project – create a poster  / presentation</a:t>
            </a:r>
          </a:p>
          <a:p>
            <a:r>
              <a:rPr lang="en-US" sz="1600" dirty="0">
                <a:solidFill>
                  <a:srgbClr val="000000"/>
                </a:solidFill>
                <a:latin typeface="Calibri" panose="020F0502020204030204" pitchFamily="34" charset="0"/>
                <a:ea typeface="Calibri" panose="020F0502020204030204" pitchFamily="34" charset="0"/>
              </a:rPr>
              <a:t>La Francophonie</a:t>
            </a:r>
          </a:p>
          <a:p>
            <a:r>
              <a:rPr lang="en-US" sz="1600" b="1" dirty="0">
                <a:solidFill>
                  <a:srgbClr val="000000"/>
                </a:solidFill>
                <a:latin typeface="Calibri" panose="020F0502020204030204" pitchFamily="34" charset="0"/>
                <a:ea typeface="Calibri" panose="020F0502020204030204" pitchFamily="34" charset="0"/>
              </a:rPr>
              <a:t> </a:t>
            </a:r>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la Francophonie, le monde francophone, les pays francophones, la langue, les traditions</a:t>
            </a:r>
          </a:p>
        </p:txBody>
      </p:sp>
      <p:sp>
        <p:nvSpPr>
          <p:cNvPr id="9" name="Textbox 33">
            <a:extLst>
              <a:ext uri="{FF2B5EF4-FFF2-40B4-BE49-F238E27FC236}">
                <a16:creationId xmlns:a16="http://schemas.microsoft.com/office/drawing/2014/main" id="{83182A76-6E24-4A9D-8038-F28B4A139627}"/>
              </a:ext>
            </a:extLst>
          </p:cNvPr>
          <p:cNvSpPr txBox="1">
            <a:spLocks/>
          </p:cNvSpPr>
          <p:nvPr/>
        </p:nvSpPr>
        <p:spPr>
          <a:xfrm>
            <a:off x="5044373" y="2200387"/>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6:</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Cultural project – create a poster  / presentation</a:t>
            </a:r>
          </a:p>
          <a:p>
            <a:r>
              <a:rPr lang="en-US" sz="1600" dirty="0">
                <a:solidFill>
                  <a:srgbClr val="000000"/>
                </a:solidFill>
                <a:latin typeface="Calibri" panose="020F0502020204030204" pitchFamily="34" charset="0"/>
                <a:ea typeface="Calibri" panose="020F0502020204030204" pitchFamily="34" charset="0"/>
              </a:rPr>
              <a:t> La Francophonie</a:t>
            </a:r>
          </a:p>
          <a:p>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B64F8BB9-6C64-4660-9B04-276574DB6011}"/>
              </a:ext>
            </a:extLst>
          </p:cNvPr>
          <p:cNvSpPr txBox="1">
            <a:spLocks/>
          </p:cNvSpPr>
          <p:nvPr/>
        </p:nvSpPr>
        <p:spPr>
          <a:xfrm>
            <a:off x="4953000" y="4201057"/>
            <a:ext cx="4736212" cy="1274603"/>
          </a:xfrm>
          <a:prstGeom prst="rect">
            <a:avLst/>
          </a:prstGeom>
          <a:noFill/>
          <a:ln w="12700">
            <a:solidFill>
              <a:srgbClr val="000000"/>
            </a:solidFill>
            <a:prstDash val="solid"/>
          </a:ln>
        </p:spPr>
        <p:txBody>
          <a:bodyPr wrap="square" lIns="0" tIns="0" rIns="0" bIns="0" rtlCol="0">
            <a:noAutofit/>
          </a:bodyPr>
          <a:lstStyle/>
          <a:p>
            <a:r>
              <a:rPr lang="en-US" sz="1600" b="1" dirty="0">
                <a:solidFill>
                  <a:srgbClr val="000000"/>
                </a:solidFill>
                <a:effectLst/>
                <a:latin typeface="Calibri" panose="020F0502020204030204" pitchFamily="34" charset="0"/>
                <a:ea typeface="Calibri" panose="020F0502020204030204" pitchFamily="34" charset="0"/>
              </a:rPr>
              <a:t> Week </a:t>
            </a:r>
            <a:r>
              <a:rPr lang="en-US" sz="1600" b="1" dirty="0">
                <a:solidFill>
                  <a:srgbClr val="000000"/>
                </a:solidFill>
                <a:latin typeface="Calibri" panose="020F0502020204030204" pitchFamily="34" charset="0"/>
                <a:ea typeface="Calibri" panose="020F0502020204030204" pitchFamily="34" charset="0"/>
              </a:rPr>
              <a:t>7:</a:t>
            </a:r>
            <a:br>
              <a:rPr lang="en-US" sz="1600" b="1" dirty="0">
                <a:solidFill>
                  <a:srgbClr val="000000"/>
                </a:solidFill>
                <a:latin typeface="Calibri" panose="020F0502020204030204" pitchFamily="34" charset="0"/>
                <a:ea typeface="Calibri" panose="020F0502020204030204" pitchFamily="34" charset="0"/>
              </a:rPr>
            </a:br>
            <a:br>
              <a:rPr lang="en-US" sz="1600" b="1" dirty="0">
                <a:solidFill>
                  <a:srgbClr val="000000"/>
                </a:solidFill>
                <a:latin typeface="Calibri" panose="020F0502020204030204" pitchFamily="34" charset="0"/>
                <a:ea typeface="Calibri" panose="020F0502020204030204" pitchFamily="34" charset="0"/>
              </a:rPr>
            </a:br>
            <a:r>
              <a:rPr lang="en-US" sz="1600" b="1" dirty="0">
                <a:solidFill>
                  <a:srgbClr val="000000"/>
                </a:solidFill>
                <a:latin typeface="Calibri" panose="020F0502020204030204" pitchFamily="34" charset="0"/>
                <a:ea typeface="Calibri" panose="020F0502020204030204" pitchFamily="34" charset="0"/>
              </a:rPr>
              <a:t>Cultural project – create a poster  / presentation</a:t>
            </a:r>
          </a:p>
          <a:p>
            <a:r>
              <a:rPr lang="en-US" sz="1600" b="1">
                <a:solidFill>
                  <a:srgbClr val="000000"/>
                </a:solidFill>
                <a:latin typeface="Calibri" panose="020F0502020204030204" pitchFamily="34" charset="0"/>
                <a:ea typeface="Calibri" panose="020F0502020204030204" pitchFamily="34" charset="0"/>
              </a:rPr>
              <a:t> </a:t>
            </a:r>
            <a:r>
              <a:rPr lang="en-US" sz="1600">
                <a:solidFill>
                  <a:srgbClr val="000000"/>
                </a:solidFill>
                <a:latin typeface="Calibri" panose="020F0502020204030204" pitchFamily="34" charset="0"/>
                <a:ea typeface="Calibri" panose="020F0502020204030204" pitchFamily="34" charset="0"/>
              </a:rPr>
              <a:t> La Francophonie</a:t>
            </a:r>
          </a:p>
          <a:p>
            <a:endParaRPr lang="en-GB"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91139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864402"/>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b="1" dirty="0">
                <a:solidFill>
                  <a:srgbClr val="000000"/>
                </a:solidFill>
                <a:latin typeface="Calibri" panose="020F0502020204030204" pitchFamily="34" charset="0"/>
                <a:ea typeface="Calibri" panose="020F0502020204030204" pitchFamily="34" charset="0"/>
                <a:cs typeface="Calibri" panose="020F0502020204030204" pitchFamily="34" charset="0"/>
              </a:rPr>
              <a:t>Week 1 – </a:t>
            </a:r>
            <a:r>
              <a:rPr lang="fr-FR" sz="2000" b="1" dirty="0" err="1">
                <a:solidFill>
                  <a:srgbClr val="000000"/>
                </a:solidFill>
                <a:latin typeface="Calibri" panose="020F0502020204030204" pitchFamily="34" charset="0"/>
                <a:ea typeface="Calibri" panose="020F0502020204030204" pitchFamily="34" charset="0"/>
                <a:cs typeface="Calibri" panose="020F0502020204030204" pitchFamily="34" charset="0"/>
              </a:rPr>
              <a:t>Revision</a:t>
            </a:r>
            <a:r>
              <a:rPr lang="fr-FR" sz="2000" b="1" dirty="0">
                <a:solidFill>
                  <a:srgbClr val="000000"/>
                </a:solidFill>
                <a:latin typeface="Calibri" panose="020F0502020204030204" pitchFamily="34" charset="0"/>
                <a:ea typeface="Calibri" panose="020F0502020204030204" pitchFamily="34" charset="0"/>
                <a:cs typeface="Calibri" panose="020F0502020204030204" pitchFamily="34" charset="0"/>
              </a:rPr>
              <a:t> of Stages 9 and 10</a:t>
            </a:r>
            <a:br>
              <a:rPr lang="fr-FR" sz="2000" dirty="0">
                <a:latin typeface="Calibri" panose="020F0502020204030204" pitchFamily="34" charset="0"/>
                <a:ea typeface="Calibri" panose="020F0502020204030204" pitchFamily="34" charset="0"/>
                <a:cs typeface="Calibri" panose="020F0502020204030204" pitchFamily="34" charset="0"/>
              </a:rPr>
            </a:br>
            <a:r>
              <a:rPr lang="fr-FR" sz="2000" dirty="0">
                <a:latin typeface="Calibri" panose="020F0502020204030204" pitchFamily="34" charset="0"/>
                <a:ea typeface="Calibri" panose="020F0502020204030204" pitchFamily="34" charset="0"/>
                <a:cs typeface="Calibri" panose="020F0502020204030204" pitchFamily="34" charset="0"/>
              </a:rPr>
              <a:t> </a:t>
            </a:r>
            <a:endPar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latin typeface="Calibri" panose="020F0502020204030204" pitchFamily="34" charset="0"/>
                <a:ea typeface="Calibri" panose="020F0502020204030204" pitchFamily="34" charset="0"/>
                <a:cs typeface="Calibri" panose="020F0502020204030204" pitchFamily="34" charset="0"/>
              </a:rPr>
              <a:t>Latin - Year 9 – Term 5 </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Week 4</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 Translation</a:t>
            </a:r>
          </a:p>
          <a:p>
            <a:pPr>
              <a:spcBef>
                <a:spcPts val="1390"/>
              </a:spcBef>
              <a:tabLst>
                <a:tab pos="251460" algn="l"/>
              </a:tabLst>
            </a:pP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Nos Romani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sumus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callidi</a:t>
            </a:r>
            <a:endPar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Nos Romanis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sumus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callidiores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quam</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vos</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400" b="1" dirty="0" err="1">
                <a:solidFill>
                  <a:srgbClr val="000000"/>
                </a:solidFill>
                <a:latin typeface="Calibri" panose="020F0502020204030204" pitchFamily="34" charset="0"/>
                <a:ea typeface="Calibri" panose="020F0502020204030204" pitchFamily="34" charset="0"/>
                <a:cs typeface="Calibri" panose="020F0502020204030204" pitchFamily="34" charset="0"/>
              </a:rPr>
              <a:t>Graeci</a:t>
            </a:r>
            <a:endPar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endParaRPr lang="en-US" sz="1400" b="1">
              <a:solidFill>
                <a:srgbClr val="000000"/>
              </a:solidFill>
              <a:latin typeface="Calibri" panose="020F0502020204030204" pitchFamily="34" charset="0"/>
              <a:ea typeface="Calibri" panose="020F0502020204030204" pitchFamily="34" charset="0"/>
              <a:cs typeface="Calibri" panose="020F0502020204030204" pitchFamily="34" charset="0"/>
            </a:endParaRPr>
          </a:p>
          <a:p>
            <a:pPr>
              <a:spcBef>
                <a:spcPts val="1390"/>
              </a:spcBef>
              <a:tabLst>
                <a:tab pos="251460" algn="l"/>
              </a:tabLst>
            </a:pPr>
            <a:b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br>
            <a:br>
              <a:rPr lang="en-US" sz="1400" b="1">
                <a:solidFill>
                  <a:srgbClr val="000000"/>
                </a:solidFill>
                <a:latin typeface="Calibri" panose="020F0502020204030204" pitchFamily="34" charset="0"/>
                <a:ea typeface="Calibri" panose="020F0502020204030204" pitchFamily="34" charset="0"/>
                <a:cs typeface="Calibri" panose="020F0502020204030204" pitchFamily="34" charset="0"/>
              </a:rPr>
            </a:br>
            <a:endParaRPr lang="en-GB" sz="1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8"/>
            <a:ext cx="4392371" cy="2962965"/>
          </a:xfrm>
          <a:prstGeom prst="rect">
            <a:avLst/>
          </a:prstGeom>
          <a:noFill/>
          <a:ln w="12700">
            <a:solidFill>
              <a:srgbClr val="000000"/>
            </a:solidFill>
            <a:prstDash val="solid"/>
          </a:ln>
        </p:spPr>
        <p:txBody>
          <a:bodyPr wrap="square" lIns="0" tIns="0" rIns="0" bIns="0" rtlCol="0">
            <a:noAutofit/>
          </a:bodyPr>
          <a:lstStyle/>
          <a:p>
            <a:r>
              <a:rPr lang="en-GB" b="1" dirty="0">
                <a:latin typeface="Calibri" panose="020F0502020204030204" pitchFamily="34" charset="0"/>
                <a:ea typeface="Calibri" panose="020F0502020204030204" pitchFamily="34" charset="0"/>
                <a:cs typeface="Calibri" panose="020F0502020204030204" pitchFamily="34" charset="0"/>
              </a:rPr>
              <a:t>Week 5 </a:t>
            </a:r>
            <a:r>
              <a:rPr lang="en-GB" dirty="0">
                <a:latin typeface="Calibri" panose="020F0502020204030204" pitchFamily="34" charset="0"/>
                <a:ea typeface="Calibri" panose="020F0502020204030204" pitchFamily="34" charset="0"/>
                <a:cs typeface="Calibri" panose="020F0502020204030204" pitchFamily="34" charset="0"/>
              </a:rPr>
              <a:t>– Vocabulary Test</a:t>
            </a:r>
            <a:endParaRPr lang="en-GB" sz="1600" dirty="0">
              <a:latin typeface="Calibri" panose="020F0502020204030204" pitchFamily="34" charset="0"/>
              <a:ea typeface="Calibri" panose="020F0502020204030204" pitchFamily="34" charset="0"/>
              <a:cs typeface="Calibri" panose="020F0502020204030204" pitchFamily="34" charset="0"/>
            </a:endParaRPr>
          </a:p>
          <a:p>
            <a:br>
              <a:rPr lang="en-GB" dirty="0">
                <a:latin typeface="Calibri" panose="020F0502020204030204" pitchFamily="34" charset="0"/>
                <a:ea typeface="Calibri" panose="020F0502020204030204" pitchFamily="34" charset="0"/>
                <a:cs typeface="Calibri" panose="020F0502020204030204" pitchFamily="34" charset="0"/>
              </a:rPr>
            </a:br>
            <a:endParaRPr lang="en-GB" dirty="0">
              <a:latin typeface="Calibri" panose="020F0502020204030204" pitchFamily="34" charset="0"/>
              <a:ea typeface="Calibri" panose="020F0502020204030204" pitchFamily="34" charset="0"/>
              <a:cs typeface="Calibri" panose="020F0502020204030204" pitchFamily="34" charset="0"/>
            </a:endParaRPr>
          </a:p>
          <a:p>
            <a:br>
              <a:rPr lang="en-GB" dirty="0">
                <a:latin typeface="Calibri" panose="020F0502020204030204" pitchFamily="34" charset="0"/>
                <a:ea typeface="Calibri" panose="020F0502020204030204" pitchFamily="34" charset="0"/>
                <a:cs typeface="Calibri" panose="020F0502020204030204" pitchFamily="34" charset="0"/>
              </a:rPr>
            </a:br>
            <a:endParaRPr lang="en-GB"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125415" y="2800002"/>
            <a:ext cx="4736212" cy="1741128"/>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pt-B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Week 2 -  Vocabulary Tes: THERMAEt(Roman Bath)</a:t>
            </a:r>
          </a:p>
          <a:p>
            <a:pPr algn="l">
              <a:spcAft>
                <a:spcPts val="900"/>
              </a:spcAft>
            </a:pPr>
            <a:endParaRPr lang="pt-BR" sz="1400" b="1" dirty="0">
              <a:solidFill>
                <a:srgbClr val="242424"/>
              </a:solidFill>
              <a:latin typeface="Calibri" panose="020F0502020204030204" pitchFamily="34" charset="0"/>
              <a:ea typeface="Calibri" panose="020F0502020204030204" pitchFamily="34" charset="0"/>
              <a:cs typeface="Calibri" panose="020F0502020204030204" pitchFamily="34" charset="0"/>
            </a:endParaRPr>
          </a:p>
          <a:p>
            <a:pPr algn="l">
              <a:spcAft>
                <a:spcPts val="900"/>
              </a:spcAft>
            </a:pPr>
            <a:r>
              <a:rPr lang="pt-B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 Page 128, CLC. Copy in your book and revise.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104762" y="4744311"/>
            <a:ext cx="4736212" cy="772543"/>
          </a:xfrm>
          <a:prstGeom prst="rect">
            <a:avLst/>
          </a:prstGeom>
          <a:noFill/>
          <a:ln w="12700">
            <a:solidFill>
              <a:srgbClr val="000000"/>
            </a:solidFill>
            <a:prstDash val="solid"/>
          </a:ln>
        </p:spPr>
        <p:txBody>
          <a:bodyPr wrap="square" lIns="0" tIns="0" rIns="0" bIns="0" rtlCol="0">
            <a:noAutofit/>
          </a:bodyPr>
          <a:lstStyle/>
          <a:p>
            <a:pPr algn="l">
              <a:spcAft>
                <a:spcPts val="900"/>
              </a:spcAft>
            </a:pPr>
            <a:r>
              <a:rPr lang="fr-F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Week 3 : Roman life Poster – </a:t>
            </a:r>
            <a:r>
              <a:rPr lang="fr-FR" sz="1400" b="1" dirty="0">
                <a:solidFill>
                  <a:srgbClr val="242424"/>
                </a:solidFill>
                <a:latin typeface="Calibri" panose="020F0502020204030204" pitchFamily="34" charset="0"/>
                <a:ea typeface="Calibri" panose="020F0502020204030204" pitchFamily="34" charset="0"/>
                <a:cs typeface="Calibri" panose="020F0502020204030204" pitchFamily="34" charset="0"/>
              </a:rPr>
              <a:t>SCHOOL: Page 144. Copy and </a:t>
            </a:r>
            <a:r>
              <a:rPr lang="fr-FR" sz="1400" b="1" dirty="0" err="1">
                <a:solidFill>
                  <a:srgbClr val="242424"/>
                </a:solidFill>
                <a:latin typeface="Calibri" panose="020F0502020204030204" pitchFamily="34" charset="0"/>
                <a:ea typeface="Calibri" panose="020F0502020204030204" pitchFamily="34" charset="0"/>
                <a:cs typeface="Calibri" panose="020F0502020204030204" pitchFamily="34" charset="0"/>
              </a:rPr>
              <a:t>learn</a:t>
            </a:r>
            <a:r>
              <a:rPr lang="fr-FR" sz="1400" b="1" dirty="0">
                <a:solidFill>
                  <a:srgbClr val="242424"/>
                </a:solidFill>
                <a:latin typeface="Calibri" panose="020F0502020204030204" pitchFamily="34" charset="0"/>
                <a:ea typeface="Calibri" panose="020F0502020204030204" pitchFamily="34" charset="0"/>
                <a:cs typeface="Calibri" panose="020F0502020204030204" pitchFamily="34" charset="0"/>
              </a:rPr>
              <a:t> for Vocab test. . </a:t>
            </a:r>
            <a:r>
              <a:rPr lang="fr-FR" sz="1400" b="1"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t> </a:t>
            </a: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lvl="1" algn="l">
              <a:spcAft>
                <a:spcPts val="900"/>
              </a:spcAft>
            </a:pP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algn="l"/>
            <a:br>
              <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rPr>
            </a:br>
            <a:endParaRPr lang="fr-FR" sz="1400" b="0" i="0" dirty="0">
              <a:solidFill>
                <a:srgbClr val="242424"/>
              </a:solidFill>
              <a:effectLst/>
              <a:latin typeface="Calibri" panose="020F0502020204030204" pitchFamily="34" charset="0"/>
              <a:ea typeface="Calibri" panose="020F0502020204030204" pitchFamily="34" charset="0"/>
              <a:cs typeface="Calibri" panose="020F0502020204030204" pitchFamily="34" charset="0"/>
            </a:endParaRPr>
          </a:p>
          <a:p>
            <a:pPr>
              <a:buNone/>
            </a:pPr>
            <a:br>
              <a:rPr lang="fr-FR" dirty="0">
                <a:latin typeface="Calibri" panose="020F0502020204030204" pitchFamily="34" charset="0"/>
                <a:ea typeface="Calibri" panose="020F0502020204030204" pitchFamily="34" charset="0"/>
                <a:cs typeface="Calibri" panose="020F0502020204030204" pitchFamily="34" charset="0"/>
              </a:rPr>
            </a:br>
            <a:endParaRPr lang="en-GB"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DA9FFF47-C096-461E-AC69-46147176766E}"/>
              </a:ext>
            </a:extLst>
          </p:cNvPr>
          <p:cNvSpPr txBox="1"/>
          <p:nvPr/>
        </p:nvSpPr>
        <p:spPr>
          <a:xfrm>
            <a:off x="322729" y="5849471"/>
            <a:ext cx="7772400" cy="369332"/>
          </a:xfrm>
          <a:prstGeom prst="rect">
            <a:avLst/>
          </a:prstGeom>
          <a:noFill/>
        </p:spPr>
        <p:txBody>
          <a:bodyPr wrap="square" rtlCol="0">
            <a:spAutoFit/>
          </a:bodyPr>
          <a:lstStyle/>
          <a:p>
            <a:r>
              <a:rPr lang="en-GB" dirty="0"/>
              <a:t>Key vocabulary: palaestra, thermae, taberna, </a:t>
            </a:r>
            <a:r>
              <a:rPr lang="en-GB" dirty="0" err="1"/>
              <a:t>apodyterio</a:t>
            </a:r>
            <a:r>
              <a:rPr lang="en-GB" dirty="0"/>
              <a:t>, </a:t>
            </a:r>
            <a:r>
              <a:rPr lang="en-GB"/>
              <a:t>controversia</a:t>
            </a:r>
          </a:p>
        </p:txBody>
      </p:sp>
      <p:sp>
        <p:nvSpPr>
          <p:cNvPr id="14" name="TextBox 13">
            <a:extLst>
              <a:ext uri="{FF2B5EF4-FFF2-40B4-BE49-F238E27FC236}">
                <a16:creationId xmlns:a16="http://schemas.microsoft.com/office/drawing/2014/main" id="{D1E2D6DD-02FD-4DBA-BF1C-0D457C378E40}"/>
              </a:ext>
            </a:extLst>
          </p:cNvPr>
          <p:cNvSpPr txBox="1"/>
          <p:nvPr/>
        </p:nvSpPr>
        <p:spPr>
          <a:xfrm>
            <a:off x="5180044" y="2981634"/>
            <a:ext cx="4286686" cy="2004651"/>
          </a:xfrm>
          <a:prstGeom prst="rect">
            <a:avLst/>
          </a:prstGeom>
          <a:noFill/>
          <a:ln>
            <a:solidFill>
              <a:schemeClr val="accent4"/>
            </a:solidFill>
          </a:ln>
        </p:spPr>
        <p:txBody>
          <a:bodyPr wrap="square" rtlCol="0">
            <a:spAutoFit/>
          </a:bodyPr>
          <a:lstStyle/>
          <a:p>
            <a:pPr>
              <a:lnSpc>
                <a:spcPct val="150000"/>
              </a:lnSpc>
            </a:pPr>
            <a:r>
              <a:rPr lang="en-GB" sz="1200" b="1" dirty="0" err="1"/>
              <a:t>Navem</a:t>
            </a:r>
            <a:r>
              <a:rPr lang="en-GB" sz="1200" b="1" dirty="0"/>
              <a:t> = ship	    </a:t>
            </a:r>
            <a:r>
              <a:rPr lang="en-GB" sz="1200" b="1" dirty="0" err="1"/>
              <a:t>ingens</a:t>
            </a:r>
            <a:r>
              <a:rPr lang="en-GB" sz="1200" b="1" dirty="0"/>
              <a:t>= huge             </a:t>
            </a:r>
            <a:r>
              <a:rPr lang="en-GB" sz="1200" b="1" dirty="0" err="1"/>
              <a:t>conspexit</a:t>
            </a:r>
            <a:r>
              <a:rPr lang="en-GB" sz="1200" b="1" dirty="0"/>
              <a:t> = took sight of</a:t>
            </a:r>
          </a:p>
          <a:p>
            <a:pPr>
              <a:lnSpc>
                <a:spcPct val="150000"/>
              </a:lnSpc>
            </a:pPr>
            <a:r>
              <a:rPr lang="en-GB" sz="1200" b="1" dirty="0"/>
              <a:t>Vero = true	    </a:t>
            </a:r>
            <a:r>
              <a:rPr lang="en-GB" sz="1200" b="1" dirty="0" err="1"/>
              <a:t>postulavit</a:t>
            </a:r>
            <a:r>
              <a:rPr lang="en-GB" sz="1200" b="1" dirty="0"/>
              <a:t> = asked     </a:t>
            </a:r>
            <a:r>
              <a:rPr lang="en-GB" sz="1200" b="1" dirty="0" err="1"/>
              <a:t>inimmici</a:t>
            </a:r>
            <a:r>
              <a:rPr lang="en-GB" sz="1200" b="1" dirty="0"/>
              <a:t> - </a:t>
            </a:r>
            <a:r>
              <a:rPr lang="en-GB" sz="1200" b="1" dirty="0" err="1"/>
              <a:t>ennemies</a:t>
            </a:r>
            <a:endParaRPr lang="en-GB" sz="1200" b="1" dirty="0"/>
          </a:p>
          <a:p>
            <a:pPr>
              <a:lnSpc>
                <a:spcPct val="150000"/>
              </a:lnSpc>
            </a:pPr>
            <a:r>
              <a:rPr lang="en-GB" sz="1200" b="1" dirty="0"/>
              <a:t>Invenit = found   </a:t>
            </a:r>
            <a:r>
              <a:rPr lang="en-GB" sz="1200" b="1" dirty="0" err="1"/>
              <a:t>delevit</a:t>
            </a:r>
            <a:r>
              <a:rPr lang="en-GB" sz="1200" b="1" dirty="0"/>
              <a:t> = destroyed   </a:t>
            </a:r>
            <a:r>
              <a:rPr lang="en-GB" sz="1200" b="1" dirty="0" err="1"/>
              <a:t>verberabant</a:t>
            </a:r>
            <a:r>
              <a:rPr lang="en-GB" sz="1200" b="1" dirty="0"/>
              <a:t> = </a:t>
            </a:r>
            <a:r>
              <a:rPr lang="en-GB" sz="1200" b="1" dirty="0" err="1"/>
              <a:t>bea</a:t>
            </a:r>
            <a:endParaRPr lang="en-GB" sz="1200" b="1" dirty="0"/>
          </a:p>
          <a:p>
            <a:pPr>
              <a:lnSpc>
                <a:spcPct val="150000"/>
              </a:lnSpc>
            </a:pPr>
            <a:endParaRPr lang="en-GB" sz="1200" b="1" dirty="0"/>
          </a:p>
          <a:p>
            <a:pPr>
              <a:lnSpc>
                <a:spcPct val="150000"/>
              </a:lnSpc>
            </a:pPr>
            <a:endParaRPr lang="en-GB" sz="1200" b="1" dirty="0"/>
          </a:p>
          <a:p>
            <a:pPr>
              <a:lnSpc>
                <a:spcPct val="150000"/>
              </a:lnSpc>
            </a:pPr>
            <a:r>
              <a:rPr lang="en-GB" sz="1200" b="1" dirty="0"/>
              <a:t>WEEKS 6 &amp; 8:7: CULTURAL </a:t>
            </a:r>
            <a:r>
              <a:rPr lang="en-GB" sz="1200" b="1" dirty="0" err="1"/>
              <a:t>PROJECTt</a:t>
            </a:r>
            <a:endParaRPr lang="en-GB" sz="1200" b="1" dirty="0"/>
          </a:p>
        </p:txBody>
      </p:sp>
    </p:spTree>
    <p:extLst>
      <p:ext uri="{BB962C8B-B14F-4D97-AF65-F5344CB8AC3E}">
        <p14:creationId xmlns:p14="http://schemas.microsoft.com/office/powerpoint/2010/main" val="258254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Term 5 and 6</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Week 1:Topics to choose from: Life in Nazi Germany, The Holocaust, The Dunkirk evacuations, end of WWII</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Begin your independent research homework. This is a Term Five and six task. Make sure your work is detailed and well presented.</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Challenge yourself by completing the extra reading task.</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History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and six task. Make sure your work is detailed and well presented .Challenge yourself by completing the extra reading task.</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GB" sz="1200" b="1">
                <a:solidFill>
                  <a:srgbClr val="000000"/>
                </a:solidFill>
                <a:effectLst/>
                <a:latin typeface="Calibri" panose="020F0502020204030204" pitchFamily="34" charset="0"/>
                <a:ea typeface="Calibri" panose="020F0502020204030204" pitchFamily="34" charset="0"/>
              </a:rPr>
              <a:t>Revise for PPE</a:t>
            </a:r>
            <a:endParaRPr lang="en-GB"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r>
              <a:rPr lang="en-US" sz="1200" b="1" dirty="0">
                <a:solidFill>
                  <a:srgbClr val="000000"/>
                </a:solidFill>
                <a:latin typeface="Calibri" panose="020F0502020204030204" pitchFamily="34" charset="0"/>
                <a:ea typeface="Calibri" panose="020F0502020204030204" pitchFamily="34" charset="0"/>
              </a:rPr>
              <a:t>Revise for PPE</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Secret police,  Gestapo, fear, propaganda, anti semitism, Ghetto, discrimination, concentration camp, Prime Minister, Navy, Fleet, Community spirit, evacuation. Cold war, atom bomb, Dresden, War </a:t>
            </a:r>
            <a:r>
              <a:rPr lang="en-US" sz="1200" b="1">
                <a:solidFill>
                  <a:srgbClr val="000000"/>
                </a:solidFill>
                <a:latin typeface="Calibri" panose="020F0502020204030204" pitchFamily="34" charset="0"/>
                <a:ea typeface="Calibri" panose="020F0502020204030204" pitchFamily="34" charset="0"/>
              </a:rPr>
              <a:t>crimes, USSR</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GB" sz="1200" b="1" dirty="0">
                <a:solidFill>
                  <a:srgbClr val="000000"/>
                </a:solidFill>
                <a:latin typeface="Calibri" panose="020F0502020204030204" pitchFamily="34" charset="0"/>
                <a:ea typeface="Calibri" panose="020F0502020204030204" pitchFamily="34" charset="0"/>
              </a:rPr>
              <a:t>Continue with your independent research homework. This is a Term Five task. Make sure your work is detailed and well presented.</a:t>
            </a:r>
          </a:p>
          <a:p>
            <a:r>
              <a:rPr lang="en-GB" sz="1200" b="1" dirty="0">
                <a:solidFill>
                  <a:srgbClr val="000000"/>
                </a:solidFill>
                <a:latin typeface="Calibri" panose="020F0502020204030204" pitchFamily="34" charset="0"/>
                <a:ea typeface="Calibri" panose="020F0502020204030204" pitchFamily="34" charset="0"/>
              </a:rPr>
              <a:t>Challenge yourself by completing the extra reading task.</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Hand in your H/W.</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Be prepared for an in class discussion about your research</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18691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India,	 NEE,	 </a:t>
            </a:r>
            <a:r>
              <a:rPr lang="en-US" sz="1200" b="1" dirty="0">
                <a:solidFill>
                  <a:srgbClr val="000000"/>
                </a:solidFill>
                <a:latin typeface="Calibri" panose="020F0502020204030204" pitchFamily="34" charset="0"/>
                <a:ea typeface="Calibri" panose="020F0502020204030204" pitchFamily="34" charset="0"/>
              </a:rPr>
              <a:t>renewable, 		non-renewable,	de</a:t>
            </a:r>
            <a:r>
              <a:rPr lang="en-US" sz="1200" b="1" dirty="0">
                <a:solidFill>
                  <a:srgbClr val="000000"/>
                </a:solidFill>
                <a:effectLst/>
                <a:latin typeface="Calibri" panose="020F0502020204030204" pitchFamily="34" charset="0"/>
                <a:ea typeface="Calibri" panose="020F0502020204030204" pitchFamily="34" charset="0"/>
              </a:rPr>
              <a:t>velopment, 	natural </a:t>
            </a:r>
            <a:r>
              <a:rPr lang="en-US" sz="1200" b="1" dirty="0">
                <a:solidFill>
                  <a:srgbClr val="000000"/>
                </a:solidFill>
                <a:latin typeface="Calibri" panose="020F0502020204030204" pitchFamily="34" charset="0"/>
                <a:ea typeface="Calibri" panose="020F0502020204030204" pitchFamily="34" charset="0"/>
              </a:rPr>
              <a:t>resources, </a:t>
            </a:r>
          </a:p>
          <a:p>
            <a:pPr algn="just">
              <a:lnSpc>
                <a:spcPts val="1150"/>
              </a:lnSpc>
            </a:pPr>
            <a:endParaRPr lang="en-US" sz="1200" b="1" dirty="0">
              <a:solidFill>
                <a:srgbClr val="000000"/>
              </a:solidFill>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Accessibility, 	 	</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set tasks on SENECA</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online</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94941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mind map about everyday objects. This could include objects you have in your home, items that you wear, things you use in school e.g. the contents of your pencil case. Present in an interesting way.</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Art and Design Year 9 Term 6</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mood board of everyday objects. Collect images and present them on a PowerPoint slide. </a:t>
            </a: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Research the biro drawings of artist Andrea Joseph. Collect images and information and present on a PowerPoint slide. </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endParaRPr lang="en-US" sz="1200" b="1" dirty="0">
              <a:solidFill>
                <a:srgbClr val="000000"/>
              </a:solidFill>
              <a:latin typeface="Calibri" panose="020F0502020204030204" pitchFamily="34" charset="0"/>
              <a:ea typeface="Calibri" panose="020F0502020204030204" pitchFamily="34" charset="0"/>
            </a:endParaRPr>
          </a:p>
          <a:p>
            <a:r>
              <a:rPr lang="en-GB" sz="1200" b="1" dirty="0">
                <a:solidFill>
                  <a:srgbClr val="000000"/>
                </a:solidFill>
                <a:latin typeface="Calibri" panose="020F0502020204030204" pitchFamily="34" charset="0"/>
                <a:ea typeface="Calibri" panose="020F0502020204030204" pitchFamily="34" charset="0"/>
              </a:rPr>
              <a:t>Create a biro drawing of an everyday object inspired by Andrea Joseph’s drawings. Use plenty of mark making. </a:t>
            </a: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Research the work of artist Gordon </a:t>
            </a:r>
            <a:r>
              <a:rPr lang="en-US" sz="1200" b="1" dirty="0" err="1">
                <a:solidFill>
                  <a:srgbClr val="000000"/>
                </a:solidFill>
                <a:latin typeface="Calibri" panose="020F0502020204030204" pitchFamily="34" charset="0"/>
                <a:ea typeface="Calibri" panose="020F0502020204030204" pitchFamily="34" charset="0"/>
              </a:rPr>
              <a:t>Smedt</a:t>
            </a:r>
            <a:r>
              <a:rPr lang="en-US" sz="1200" b="1" dirty="0">
                <a:solidFill>
                  <a:srgbClr val="000000"/>
                </a:solidFill>
                <a:latin typeface="Calibri" panose="020F0502020204030204" pitchFamily="34" charset="0"/>
                <a:ea typeface="Calibri" panose="020F0502020204030204" pitchFamily="34" charset="0"/>
              </a:rPr>
              <a:t>. Collect images and information and present this on a PowerPoint slide.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Line, tone, pattern, texture, form, shape, composition, graphite, everyday objects, mark making, brush marks</a:t>
            </a:r>
            <a:br>
              <a:rPr lang="en-US" sz="1200" b="1" dirty="0">
                <a:solidFill>
                  <a:srgbClr val="000000"/>
                </a:solidFill>
                <a:latin typeface="Calibri" panose="020F0502020204030204" pitchFamily="34" charset="0"/>
                <a:ea typeface="Calibri" panose="020F0502020204030204" pitchFamily="34" charset="0"/>
              </a:rPr>
            </a:b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Take photographs of collections of shoes that you have at home. Present these on a PowerPoint slide.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Make a careful drawing of one of your pairs of shoes.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71103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Placards</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Brecht liked to use placards in his work to emphasis the points that he was trying to make.  Design your own placard for a cause that you believe in – that can be a large scale cause, or something more personal.</a:t>
            </a: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Drama Year 9 Term 6</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Rehearsal</a:t>
            </a:r>
          </a:p>
          <a:p>
            <a:pPr>
              <a:spcBef>
                <a:spcPts val="1390"/>
              </a:spcBef>
              <a:tabLst>
                <a:tab pos="251460" algn="l"/>
              </a:tabLst>
            </a:pPr>
            <a:r>
              <a:rPr lang="en-GB" sz="1200" dirty="0">
                <a:solidFill>
                  <a:srgbClr val="000000"/>
                </a:solidFill>
                <a:latin typeface="Calibri" panose="020F0502020204030204" pitchFamily="34" charset="0"/>
                <a:ea typeface="Calibri" panose="020F0502020204030204" pitchFamily="34" charset="0"/>
              </a:rPr>
              <a:t>Find ten minutes at the start of a break or lunchtime with your group to go over the performance so far.  Focus on making sure you have covered everything that you need to be doing for your final performance.</a:t>
            </a:r>
            <a:endParaRPr lang="en-US" sz="1200"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Reflection</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Think over the work that you have done this term on Brecht.  Write a reflection of this working, thinking about what went really well, and what needed some improvements.</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4:Brecht Plays</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As well as being a theatre practitioner, Bertolt Brecht wrote many plays.  Do some research into one of them and produce for me a information pack about this play, telling me about its original production and the meaning behind it.</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Epic Theatre - Summary</a:t>
            </a:r>
          </a:p>
          <a:p>
            <a:pPr>
              <a:spcBef>
                <a:spcPts val="1390"/>
              </a:spcBef>
              <a:tabLst>
                <a:tab pos="251460" algn="l"/>
              </a:tabLst>
            </a:pPr>
            <a:r>
              <a:rPr lang="en-US" sz="1200" dirty="0">
                <a:solidFill>
                  <a:srgbClr val="000000"/>
                </a:solidFill>
                <a:latin typeface="Calibri" panose="020F0502020204030204" pitchFamily="34" charset="0"/>
                <a:ea typeface="Calibri" panose="020F0502020204030204" pitchFamily="34" charset="0"/>
              </a:rPr>
              <a:t>We have now reached the end of your work on Epic Theatre.  Write out a summary of what you have learned on this topic, and what you think was particularly impressive about your own work.</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b="1" dirty="0">
                <a:solidFill>
                  <a:srgbClr val="000000"/>
                </a:solidFill>
                <a:latin typeface="Calibri" panose="020F0502020204030204" pitchFamily="34" charset="0"/>
                <a:ea typeface="Calibri" panose="020F0502020204030204" pitchFamily="34" charset="0"/>
              </a:rPr>
              <a:t> Key vocabulary: Epic theatre, Political Theatre, </a:t>
            </a:r>
            <a:r>
              <a:rPr lang="en-US" sz="1200" b="1" dirty="0" err="1">
                <a:solidFill>
                  <a:srgbClr val="000000"/>
                </a:solidFill>
                <a:latin typeface="Calibri" panose="020F0502020204030204" pitchFamily="34" charset="0"/>
                <a:ea typeface="Calibri" panose="020F0502020204030204" pitchFamily="34" charset="0"/>
              </a:rPr>
              <a:t>Gestus</a:t>
            </a:r>
            <a:r>
              <a:rPr lang="en-US" sz="1200" b="1" dirty="0">
                <a:solidFill>
                  <a:srgbClr val="000000"/>
                </a:solidFill>
                <a:latin typeface="Calibri" panose="020F0502020204030204" pitchFamily="34" charset="0"/>
                <a:ea typeface="Calibri" panose="020F0502020204030204" pitchFamily="34" charset="0"/>
              </a:rPr>
              <a:t>, Exaggeration, Placards, Freeze Frames, Tableaux</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latin typeface="Calibri" panose="020F0502020204030204" pitchFamily="34" charset="0"/>
                <a:ea typeface="Calibri" panose="020F0502020204030204" pitchFamily="34" charset="0"/>
              </a:rPr>
              <a:t>Week 6:</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Make a list of ten different things that you think you now know about Drama based on all of the work that you have done so far at school.  This can be theory based or practical based.</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latin typeface="Calibri" panose="020F0502020204030204" pitchFamily="34" charset="0"/>
                <a:ea typeface="Calibri" panose="020F0502020204030204" pitchFamily="34" charset="0"/>
              </a:rPr>
              <a:t>Week 7:</a:t>
            </a:r>
          </a:p>
          <a:p>
            <a:endParaRPr lang="en-US" sz="1200" b="1" dirty="0">
              <a:solidFill>
                <a:srgbClr val="000000"/>
              </a:solidFill>
              <a:latin typeface="Calibri" panose="020F0502020204030204" pitchFamily="34" charset="0"/>
              <a:ea typeface="Calibri" panose="020F0502020204030204" pitchFamily="34" charset="0"/>
            </a:endParaRPr>
          </a:p>
          <a:p>
            <a:r>
              <a:rPr lang="en-US" sz="1200" dirty="0">
                <a:solidFill>
                  <a:srgbClr val="000000"/>
                </a:solidFill>
                <a:latin typeface="Calibri" panose="020F0502020204030204" pitchFamily="34" charset="0"/>
                <a:ea typeface="Calibri" panose="020F0502020204030204" pitchFamily="34" charset="0"/>
              </a:rPr>
              <a:t>Make a list of ten things that you would like to know more about with regards to Drama.  Are there any specific areas you would like to build upon or to know more about?</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064792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95431" y="5949244"/>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correct fingers      practice      chords      lead sheet      dynamics       expression     </a:t>
            </a: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04762"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Choose a song for keyboard that will challenge your skills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Term 6 Music</a:t>
            </a:r>
            <a:endParaRPr lang="en-GB" sz="2400" dirty="0">
              <a:solidFill>
                <a:schemeClr val="bg1"/>
              </a:solidFill>
            </a:endParaRP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Add in the chords and left hand accompaniment to your song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Play with both hands lead sheet style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r>
              <a:rPr lang="en-US" sz="1200" b="1" dirty="0" err="1">
                <a:solidFill>
                  <a:srgbClr val="000000"/>
                </a:solidFill>
                <a:effectLst/>
                <a:latin typeface="Calibri" panose="020F0502020204030204" pitchFamily="34" charset="0"/>
                <a:ea typeface="Calibri" panose="020F0502020204030204" pitchFamily="34" charset="0"/>
              </a:rPr>
              <a:t>Practise</a:t>
            </a:r>
            <a:r>
              <a:rPr lang="en-US" sz="1200" b="1" dirty="0">
                <a:solidFill>
                  <a:srgbClr val="000000"/>
                </a:solidFill>
                <a:effectLst/>
                <a:latin typeface="Calibri" panose="020F0502020204030204" pitchFamily="34" charset="0"/>
                <a:ea typeface="Calibri" panose="020F0502020204030204" pitchFamily="34" charset="0"/>
              </a:rPr>
              <a:t> a major scale </a:t>
            </a:r>
            <a:r>
              <a:rPr lang="en-US" sz="1200" b="1" dirty="0" err="1">
                <a:solidFill>
                  <a:srgbClr val="000000"/>
                </a:solidFill>
                <a:effectLst/>
                <a:latin typeface="Calibri" panose="020F0502020204030204" pitchFamily="34" charset="0"/>
                <a:ea typeface="Calibri" panose="020F0502020204030204" pitchFamily="34" charset="0"/>
              </a:rPr>
              <a:t>eg</a:t>
            </a:r>
            <a:r>
              <a:rPr lang="en-US" sz="1200" b="1" dirty="0">
                <a:solidFill>
                  <a:srgbClr val="000000"/>
                </a:solidFill>
                <a:effectLst/>
                <a:latin typeface="Calibri" panose="020F0502020204030204" pitchFamily="34" charset="0"/>
                <a:ea typeface="Calibri" panose="020F0502020204030204" pitchFamily="34" charset="0"/>
              </a:rPr>
              <a:t> C or G using the correct fingerings learnt in class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  D  E  F  G  A  B  C</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1  2  3  1   2  3  4   5    and down the same way </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6:   Prepare for a performance adding in backing beats, dynamics and expression .   Evaluate </a:t>
            </a:r>
            <a:r>
              <a:rPr lang="en-US" sz="1200" b="1">
                <a:solidFill>
                  <a:srgbClr val="000000"/>
                </a:solidFill>
                <a:effectLst/>
                <a:latin typeface="Calibri" panose="020F0502020204030204" pitchFamily="34" charset="0"/>
                <a:ea typeface="Calibri" panose="020F0502020204030204" pitchFamily="34" charset="0"/>
              </a:rPr>
              <a:t>the progress you have made.</a:t>
            </a: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r>
              <a:rPr lang="en-US" sz="1200" b="1" dirty="0" err="1">
                <a:solidFill>
                  <a:srgbClr val="000000"/>
                </a:solidFill>
                <a:effectLst/>
                <a:latin typeface="Calibri" panose="020F0502020204030204" pitchFamily="34" charset="0"/>
                <a:ea typeface="Calibri" panose="020F0502020204030204" pitchFamily="34" charset="0"/>
              </a:rPr>
              <a:t>Practise</a:t>
            </a:r>
            <a:r>
              <a:rPr lang="en-US" sz="1200" b="1" dirty="0">
                <a:solidFill>
                  <a:srgbClr val="000000"/>
                </a:solidFill>
                <a:effectLst/>
                <a:latin typeface="Calibri" panose="020F0502020204030204" pitchFamily="34" charset="0"/>
                <a:ea typeface="Calibri" panose="020F0502020204030204" pitchFamily="34" charset="0"/>
              </a:rPr>
              <a:t> playing your chosen song  10 minutes on at least 3 days of the week </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17538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116084" y="5949247"/>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GB" sz="1200" b="1" dirty="0"/>
              <a:t>   </a:t>
            </a:r>
          </a:p>
          <a:p>
            <a:pPr algn="just">
              <a:lnSpc>
                <a:spcPts val="1150"/>
              </a:lnSpc>
            </a:pPr>
            <a:endParaRPr lang="en-GB" sz="1200" b="1" dirty="0"/>
          </a:p>
          <a:p>
            <a:pPr algn="just">
              <a:lnSpc>
                <a:spcPts val="1150"/>
              </a:lnSpc>
            </a:pPr>
            <a:r>
              <a:rPr lang="en-GB" sz="1200" b="1" dirty="0"/>
              <a:t> Keywords: Hand-eye coordination, Timing, Shot selection, Accuracy, Power, Bat control, Reaction speed, Decision-making, Concentration, Technique</a:t>
            </a:r>
            <a:endParaRPr lang="en-US" altLang="en-US" sz="1200" b="1" dirty="0">
              <a:latin typeface="Arial" panose="020B060402020202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125415" y="619344"/>
            <a:ext cx="4736212" cy="1705388"/>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1: Bowling and Skeleton (Part 1)</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Watch the following video on how to perform a bowl correctly</a:t>
            </a:r>
          </a:p>
          <a:p>
            <a:pPr algn="ctr">
              <a:spcBef>
                <a:spcPts val="600"/>
              </a:spcBef>
              <a:tabLst>
                <a:tab pos="251460" algn="l"/>
              </a:tabLst>
            </a:pPr>
            <a:r>
              <a:rPr lang="en-GB" sz="1200" dirty="0">
                <a:hlinkClick r:id="rId2"/>
              </a:rPr>
              <a:t>Video: Practice your bowling at home with a ball</a:t>
            </a:r>
            <a:r>
              <a:rPr lang="en-GB" sz="1200" dirty="0"/>
              <a:t> (Rounders)</a:t>
            </a:r>
          </a:p>
          <a:p>
            <a:pPr algn="ctr">
              <a:spcBef>
                <a:spcPts val="600"/>
              </a:spcBef>
              <a:tabLst>
                <a:tab pos="251460" algn="l"/>
              </a:tabLst>
            </a:pPr>
            <a:r>
              <a:rPr lang="en-GB" sz="1200" dirty="0">
                <a:hlinkClick r:id="rId3"/>
              </a:rPr>
              <a:t>Video: How to bowl in cricket (Practice @ Home)</a:t>
            </a:r>
            <a:r>
              <a:rPr lang="en-GB" sz="1200" dirty="0"/>
              <a:t> (Cricket</a:t>
            </a:r>
          </a:p>
          <a:p>
            <a:pPr algn="ctr">
              <a:spcBef>
                <a:spcPts val="600"/>
              </a:spcBef>
              <a:tabLst>
                <a:tab pos="251460" algn="l"/>
              </a:tabLst>
            </a:pPr>
            <a:r>
              <a:rPr lang="en-GB" sz="1200" b="1" dirty="0"/>
              <a:t>Head (Mastery) – </a:t>
            </a:r>
            <a:r>
              <a:rPr lang="en-GB" sz="1200" b="1" dirty="0">
                <a:hlinkClick r:id="rId4"/>
              </a:rPr>
              <a:t>Bones in the Axial Skeleton</a:t>
            </a:r>
            <a:endParaRPr lang="en-GB" sz="1200" b="1" dirty="0"/>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3"/>
            <a:ext cx="9685154" cy="276999"/>
          </a:xfrm>
          <a:prstGeom prst="rect">
            <a:avLst/>
          </a:prstGeom>
          <a:solidFill>
            <a:srgbClr val="FF0000"/>
          </a:solidFill>
          <a:ln w="28575">
            <a:solidFill>
              <a:schemeClr val="tx1"/>
            </a:solidFill>
          </a:ln>
        </p:spPr>
        <p:txBody>
          <a:bodyPr wrap="square" rtlCol="0">
            <a:spAutoFit/>
          </a:bodyPr>
          <a:lstStyle/>
          <a:p>
            <a:pPr algn="ctr"/>
            <a:r>
              <a:rPr lang="en-GB" sz="1200" dirty="0">
                <a:solidFill>
                  <a:schemeClr val="bg1"/>
                </a:solidFill>
              </a:rPr>
              <a:t>Physical Education –Term 6 - Homework Tasks</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8"/>
            <a:ext cx="4706226" cy="1705387"/>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4: Umpiring and Joints</a:t>
            </a:r>
          </a:p>
          <a:p>
            <a:pPr algn="ctr">
              <a:spcBef>
                <a:spcPts val="60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umpiring</a:t>
            </a:r>
          </a:p>
          <a:p>
            <a:pPr algn="ctr">
              <a:spcBef>
                <a:spcPts val="600"/>
              </a:spcBef>
              <a:tabLst>
                <a:tab pos="251460" algn="l"/>
              </a:tabLst>
            </a:pPr>
            <a:r>
              <a:rPr lang="en-US" sz="1200" b="1" dirty="0">
                <a:solidFill>
                  <a:srgbClr val="0070C0"/>
                </a:solidFill>
                <a:latin typeface="Calibri" panose="020F0502020204030204" pitchFamily="34" charset="0"/>
                <a:ea typeface="Calibri" panose="020F0502020204030204" pitchFamily="34" charset="0"/>
                <a:hlinkClick r:id="rId5"/>
              </a:rPr>
              <a:t>How to Officiate - Rounders </a:t>
            </a:r>
            <a:r>
              <a:rPr lang="en-US" sz="1200" b="1" dirty="0">
                <a:solidFill>
                  <a:srgbClr val="0070C0"/>
                </a:solidFill>
                <a:latin typeface="Calibri" panose="020F0502020204030204" pitchFamily="34" charset="0"/>
                <a:ea typeface="Calibri" panose="020F0502020204030204" pitchFamily="34" charset="0"/>
              </a:rPr>
              <a:t>(Watch both videos)</a:t>
            </a: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6"/>
              </a:rPr>
              <a:t>How to Umpire in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104343" y="2592815"/>
            <a:ext cx="4706226" cy="1591204"/>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5:Developing Tactics</a:t>
            </a:r>
          </a:p>
          <a:p>
            <a:pPr algn="ct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8"/>
              </a:rPr>
              <a:t> Developing Team Tactics in Cricket</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hlinkClick r:id="rId9"/>
              </a:rPr>
              <a:t>Developing Tactics in Rounders</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7"/>
              </a:rPr>
              <a:t>Head (Theory Mastery) - Skeletal Joints </a:t>
            </a:r>
            <a:endParaRPr lang="en-US"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2: Wicket Keeper/Backstop and Skeletal Functions</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the shot-put throwing technique</a:t>
            </a:r>
          </a:p>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Hands (Practical) </a:t>
            </a:r>
            <a:r>
              <a:rPr lang="en-GB" sz="1200" b="1" dirty="0">
                <a:solidFill>
                  <a:srgbClr val="000000"/>
                </a:solidFill>
                <a:latin typeface="Calibri" panose="020F0502020204030204" pitchFamily="34" charset="0"/>
                <a:ea typeface="Calibri" panose="020F0502020204030204" pitchFamily="34" charset="0"/>
                <a:hlinkClick r:id="rId10"/>
              </a:rPr>
              <a:t>Video: Practice Bowling at the Batter</a:t>
            </a:r>
            <a:r>
              <a:rPr lang="en-GB" sz="1200" b="1" dirty="0">
                <a:solidFill>
                  <a:srgbClr val="000000"/>
                </a:solidFill>
                <a:latin typeface="Calibri" panose="020F0502020204030204" pitchFamily="34" charset="0"/>
                <a:ea typeface="Calibri" panose="020F0502020204030204" pitchFamily="34" charset="0"/>
              </a:rPr>
              <a:t> (Rounders)</a:t>
            </a:r>
            <a:endParaRPr lang="en-GB" sz="1200" b="1" dirty="0">
              <a:solidFill>
                <a:srgbClr val="000000"/>
              </a:solidFill>
              <a:latin typeface="Calibri" panose="020F0502020204030204" pitchFamily="34" charset="0"/>
              <a:ea typeface="Calibri" panose="020F0502020204030204" pitchFamily="34" charset="0"/>
              <a:hlinkClick r:id="rId11"/>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1"/>
              </a:rPr>
              <a:t>Video: Practice Bowling at the Batter</a:t>
            </a:r>
            <a:r>
              <a:rPr lang="en-GB" sz="1200" b="1" dirty="0">
                <a:solidFill>
                  <a:srgbClr val="000000"/>
                </a:solidFill>
                <a:latin typeface="Calibri" panose="020F0502020204030204" pitchFamily="34" charset="0"/>
                <a:ea typeface="Calibri" panose="020F0502020204030204" pitchFamily="34" charset="0"/>
              </a:rPr>
              <a:t> (Cricket)</a:t>
            </a:r>
            <a:endParaRPr lang="en-US"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t>Head (Mastery) – </a:t>
            </a:r>
            <a:r>
              <a:rPr lang="en-GB" sz="1200" dirty="0">
                <a:solidFill>
                  <a:srgbClr val="000000"/>
                </a:solidFill>
                <a:latin typeface="Seneca"/>
                <a:hlinkClick r:id="rId12"/>
              </a:rPr>
              <a:t>Seneca Link Week 2 - Functions of the Skeleton</a:t>
            </a:r>
            <a:endParaRPr lang="en-US" sz="1200" b="1" dirty="0">
              <a:solidFill>
                <a:srgbClr val="0070C0"/>
              </a:solidFill>
              <a:latin typeface="Calibri" panose="020F0502020204030204" pitchFamily="34" charset="0"/>
              <a:ea typeface="Calibri" panose="020F0502020204030204" pitchFamily="34" charset="0"/>
            </a:endParaRP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lgn="ctr">
              <a:spcBef>
                <a:spcPts val="60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6: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Watch the following footage  of a Rounders/Cricket game and identify </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rPr>
              <a:t>Areas of Strength and Weakness for 1 of the teams.</a:t>
            </a: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3"/>
              </a:rPr>
              <a:t>Rounders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600"/>
              </a:spcBef>
              <a:tabLst>
                <a:tab pos="251460" algn="l"/>
              </a:tabLst>
            </a:pPr>
            <a:r>
              <a:rPr lang="en-GB" sz="1200" b="1" dirty="0">
                <a:solidFill>
                  <a:srgbClr val="000000"/>
                </a:solidFill>
                <a:latin typeface="Calibri" panose="020F0502020204030204" pitchFamily="34" charset="0"/>
                <a:ea typeface="Calibri" panose="020F0502020204030204" pitchFamily="34" charset="0"/>
                <a:hlinkClick r:id="rId14"/>
              </a:rPr>
              <a:t>Cricket Match</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GB" sz="12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Week 3: Matchplay</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on how to play the game</a:t>
            </a:r>
          </a:p>
          <a:p>
            <a:pPr algn="ctr">
              <a:spcBef>
                <a:spcPts val="1390"/>
              </a:spcBef>
              <a:tabLst>
                <a:tab pos="251460" algn="l"/>
              </a:tabLst>
            </a:pPr>
            <a:r>
              <a:rPr lang="en-GB" sz="1200" b="1" dirty="0" err="1">
                <a:solidFill>
                  <a:srgbClr val="0070C0"/>
                </a:solidFill>
                <a:latin typeface="Calibri" panose="020F0502020204030204" pitchFamily="34" charset="0"/>
                <a:ea typeface="Calibri" panose="020F0502020204030204" pitchFamily="34" charset="0"/>
              </a:rPr>
              <a:t>How</a:t>
            </a:r>
            <a:r>
              <a:rPr lang="en-GB" sz="1200" b="1" dirty="0" err="1">
                <a:solidFill>
                  <a:srgbClr val="0070C0"/>
                </a:solidFill>
                <a:latin typeface="Calibri" panose="020F0502020204030204" pitchFamily="34" charset="0"/>
                <a:ea typeface="Calibri" panose="020F0502020204030204" pitchFamily="34" charset="0"/>
                <a:hlinkClick r:id="rId15"/>
              </a:rPr>
              <a:t>to</a:t>
            </a:r>
            <a:r>
              <a:rPr lang="en-GB" sz="1200" b="1" dirty="0">
                <a:solidFill>
                  <a:srgbClr val="0070C0"/>
                </a:solidFill>
                <a:latin typeface="Calibri" panose="020F0502020204030204" pitchFamily="34" charset="0"/>
                <a:ea typeface="Calibri" panose="020F0502020204030204" pitchFamily="34" charset="0"/>
                <a:hlinkClick r:id="rId15"/>
              </a:rPr>
              <a:t> play Pairs Cricket</a:t>
            </a:r>
            <a:endParaRPr lang="en-GB" sz="1200" b="1" dirty="0">
              <a:solidFill>
                <a:srgbClr val="0070C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solidFill>
                  <a:srgbClr val="0070C0"/>
                </a:solidFill>
                <a:latin typeface="Calibri" panose="020F0502020204030204" pitchFamily="34" charset="0"/>
                <a:ea typeface="Calibri" panose="020F0502020204030204" pitchFamily="34" charset="0"/>
                <a:hlinkClick r:id="rId16"/>
              </a:rPr>
              <a:t>Rules of </a:t>
            </a:r>
            <a:r>
              <a:rPr lang="en-GB" sz="1200" b="1" dirty="0" err="1">
                <a:solidFill>
                  <a:srgbClr val="0070C0"/>
                </a:solidFill>
                <a:latin typeface="Calibri" panose="020F0502020204030204" pitchFamily="34" charset="0"/>
                <a:ea typeface="Calibri" panose="020F0502020204030204" pitchFamily="34" charset="0"/>
                <a:hlinkClick r:id="rId16"/>
              </a:rPr>
              <a:t>Roudners</a:t>
            </a:r>
            <a:endParaRPr lang="en-GB" sz="1200" b="1" dirty="0">
              <a:solidFill>
                <a:srgbClr val="0070C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04254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Mathematics Year 9 (MS)</a:t>
            </a:r>
          </a:p>
        </p:txBody>
      </p:sp>
      <p:sp>
        <p:nvSpPr>
          <p:cNvPr id="2" name="Textbox 33">
            <a:extLst>
              <a:ext uri="{FF2B5EF4-FFF2-40B4-BE49-F238E27FC236}">
                <a16:creationId xmlns:a16="http://schemas.microsoft.com/office/drawing/2014/main" id="{85BB1787-9DE2-199F-D88D-AF783DCCCD51}"/>
              </a:ext>
            </a:extLst>
          </p:cNvPr>
          <p:cNvSpPr txBox="1">
            <a:spLocks/>
          </p:cNvSpPr>
          <p:nvPr/>
        </p:nvSpPr>
        <p:spPr>
          <a:xfrm>
            <a:off x="5030723" y="2619254"/>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A91A8FE7-F790-AE5D-3B17-5F915DA63DB8}"/>
              </a:ext>
            </a:extLst>
          </p:cNvPr>
          <p:cNvSpPr txBox="1">
            <a:spLocks/>
          </p:cNvSpPr>
          <p:nvPr/>
        </p:nvSpPr>
        <p:spPr>
          <a:xfrm>
            <a:off x="5044373" y="413643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222177FF-3F5E-6CA3-83E2-AF80576F7CCB}"/>
              </a:ext>
            </a:extLst>
          </p:cNvPr>
          <p:cNvSpPr txBox="1">
            <a:spLocks/>
          </p:cNvSpPr>
          <p:nvPr/>
        </p:nvSpPr>
        <p:spPr>
          <a:xfrm>
            <a:off x="139065" y="6072553"/>
            <a:ext cx="9652478" cy="6735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r>
              <a:rPr lang="en-US" altLang="zh-HK" sz="1200" dirty="0">
                <a:solidFill>
                  <a:srgbClr val="000000"/>
                </a:solidFill>
                <a:effectLst/>
                <a:latin typeface="Calibri" panose="020F0502020204030204" pitchFamily="34" charset="0"/>
                <a:ea typeface="Calibri" panose="020F0502020204030204" pitchFamily="34" charset="0"/>
              </a:rPr>
              <a:t>Congruency, </a:t>
            </a:r>
            <a:r>
              <a:rPr lang="en-US" altLang="zh-HK" sz="1200" dirty="0">
                <a:solidFill>
                  <a:srgbClr val="000000"/>
                </a:solidFill>
                <a:latin typeface="Calibri" panose="020F0502020204030204" pitchFamily="34" charset="0"/>
                <a:ea typeface="Calibri" panose="020F0502020204030204" pitchFamily="34" charset="0"/>
              </a:rPr>
              <a:t>Similar, tangent, sine, cosine, trigonometry ratio</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097A467C-9E34-EAB6-87F8-B3E301CB22EF}"/>
              </a:ext>
            </a:extLst>
          </p:cNvPr>
          <p:cNvSpPr txBox="1">
            <a:spLocks/>
          </p:cNvSpPr>
          <p:nvPr/>
        </p:nvSpPr>
        <p:spPr>
          <a:xfrm>
            <a:off x="125415" y="626466"/>
            <a:ext cx="4736212" cy="123750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en-US" sz="1200" dirty="0">
                <a:solidFill>
                  <a:srgbClr val="000000"/>
                </a:solidFill>
                <a:effectLst/>
                <a:latin typeface="Calibri" panose="020F0502020204030204" pitchFamily="34" charset="0"/>
                <a:ea typeface="PMingLiU" panose="02020500000000000000" pitchFamily="18" charset="-120"/>
              </a:rPr>
              <a:t>Congruent shapes</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468563F3-1D8A-D304-A92B-8F98777D26A7}"/>
              </a:ext>
            </a:extLst>
          </p:cNvPr>
          <p:cNvSpPr txBox="1">
            <a:spLocks/>
          </p:cNvSpPr>
          <p:nvPr/>
        </p:nvSpPr>
        <p:spPr>
          <a:xfrm>
            <a:off x="139065" y="1962730"/>
            <a:ext cx="4736212" cy="123750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en-US" sz="1200" dirty="0">
                <a:solidFill>
                  <a:srgbClr val="000000"/>
                </a:solidFill>
                <a:effectLst/>
                <a:latin typeface="Calibri" panose="020F0502020204030204" pitchFamily="34" charset="0"/>
                <a:ea typeface="PMingLiU" panose="02020500000000000000" pitchFamily="18" charset="-120"/>
              </a:rPr>
              <a:t>Similar shapes</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34C6501D-ED9D-410D-15B0-E05EFD5096DF}"/>
              </a:ext>
            </a:extLst>
          </p:cNvPr>
          <p:cNvSpPr txBox="1">
            <a:spLocks/>
          </p:cNvSpPr>
          <p:nvPr/>
        </p:nvSpPr>
        <p:spPr>
          <a:xfrm>
            <a:off x="125415" y="3311316"/>
            <a:ext cx="4736212" cy="123750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PMingLiU" panose="02020500000000000000" pitchFamily="18" charset="-120"/>
              </a:rPr>
              <a:t>Tangent ratio</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0CBDF74B-164B-D982-B426-B9BEE694DEFF}"/>
              </a:ext>
            </a:extLst>
          </p:cNvPr>
          <p:cNvSpPr txBox="1">
            <a:spLocks/>
          </p:cNvSpPr>
          <p:nvPr/>
        </p:nvSpPr>
        <p:spPr>
          <a:xfrm>
            <a:off x="125415" y="4659903"/>
            <a:ext cx="4706226" cy="12375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Sine ratio</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F8D9C8C4-FDFA-5FF4-8A91-3E4E5FDA674D}"/>
              </a:ext>
            </a:extLst>
          </p:cNvPr>
          <p:cNvSpPr txBox="1">
            <a:spLocks/>
          </p:cNvSpPr>
          <p:nvPr/>
        </p:nvSpPr>
        <p:spPr>
          <a:xfrm>
            <a:off x="5044373" y="1059104"/>
            <a:ext cx="4706226" cy="14163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Cosine ratio</a:t>
            </a:r>
            <a:endParaRPr lang="en-US" sz="10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41728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Mathematics Year 9 (GS)</a:t>
            </a:r>
          </a:p>
        </p:txBody>
      </p:sp>
      <p:sp>
        <p:nvSpPr>
          <p:cNvPr id="2" name="Textbox 33">
            <a:extLst>
              <a:ext uri="{FF2B5EF4-FFF2-40B4-BE49-F238E27FC236}">
                <a16:creationId xmlns:a16="http://schemas.microsoft.com/office/drawing/2014/main" id="{A9EDB1B5-48B8-6059-A2C7-C80B8804C715}"/>
              </a:ext>
            </a:extLst>
          </p:cNvPr>
          <p:cNvSpPr txBox="1">
            <a:spLocks/>
          </p:cNvSpPr>
          <p:nvPr/>
        </p:nvSpPr>
        <p:spPr>
          <a:xfrm>
            <a:off x="5030722" y="257158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53E96FEE-55F8-EC86-E8D5-D5160A7CC0B9}"/>
              </a:ext>
            </a:extLst>
          </p:cNvPr>
          <p:cNvSpPr txBox="1">
            <a:spLocks/>
          </p:cNvSpPr>
          <p:nvPr/>
        </p:nvSpPr>
        <p:spPr>
          <a:xfrm>
            <a:off x="5030722" y="4104943"/>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effectLst/>
                <a:latin typeface="Times New Roman" panose="02020603050405020304" pitchFamily="18" charset="0"/>
                <a:ea typeface="Times New Roman" panose="02020603050405020304" pitchFamily="18" charset="0"/>
              </a:rPr>
              <a:t>Revision II</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4" name="Textbox 33">
            <a:extLst>
              <a:ext uri="{FF2B5EF4-FFF2-40B4-BE49-F238E27FC236}">
                <a16:creationId xmlns:a16="http://schemas.microsoft.com/office/drawing/2014/main" id="{63DBF1FF-FCB5-CDB5-BB8C-4230EF178C12}"/>
              </a:ext>
            </a:extLst>
          </p:cNvPr>
          <p:cNvSpPr txBox="1">
            <a:spLocks/>
          </p:cNvSpPr>
          <p:nvPr/>
        </p:nvSpPr>
        <p:spPr>
          <a:xfrm>
            <a:off x="139066" y="6096000"/>
            <a:ext cx="9652477" cy="650081"/>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Linear graphs, Rate of change, Real-life graphs, Line Segment, Quadratic graphs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6" name="Textbox 33">
            <a:extLst>
              <a:ext uri="{FF2B5EF4-FFF2-40B4-BE49-F238E27FC236}">
                <a16:creationId xmlns:a16="http://schemas.microsoft.com/office/drawing/2014/main" id="{EC13B62D-44E4-C401-649E-A0CF66AFCA45}"/>
              </a:ext>
            </a:extLst>
          </p:cNvPr>
          <p:cNvSpPr txBox="1">
            <a:spLocks/>
          </p:cNvSpPr>
          <p:nvPr/>
        </p:nvSpPr>
        <p:spPr>
          <a:xfrm>
            <a:off x="125415" y="626467"/>
            <a:ext cx="4736212" cy="121684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sz="1200" dirty="0">
                <a:solidFill>
                  <a:srgbClr val="000000"/>
                </a:solidFill>
                <a:effectLst/>
                <a:latin typeface="Calibri" panose="020F0502020204030204" pitchFamily="34" charset="0"/>
                <a:ea typeface="Calibri" panose="020F0502020204030204" pitchFamily="34" charset="0"/>
              </a:rPr>
              <a:t>Linear graph</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7" name="Textbox 33">
            <a:extLst>
              <a:ext uri="{FF2B5EF4-FFF2-40B4-BE49-F238E27FC236}">
                <a16:creationId xmlns:a16="http://schemas.microsoft.com/office/drawing/2014/main" id="{CA104948-3A93-A467-1A74-58330CDDB6CB}"/>
              </a:ext>
            </a:extLst>
          </p:cNvPr>
          <p:cNvSpPr txBox="1">
            <a:spLocks/>
          </p:cNvSpPr>
          <p:nvPr/>
        </p:nvSpPr>
        <p:spPr>
          <a:xfrm>
            <a:off x="124072" y="1944930"/>
            <a:ext cx="4736212" cy="121684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a:t>
            </a: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GB"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US" altLang="en-US" sz="1200" dirty="0">
                <a:solidFill>
                  <a:srgbClr val="000000"/>
                </a:solidFill>
                <a:effectLst/>
                <a:latin typeface="Calibri" panose="020F0502020204030204" pitchFamily="34" charset="0"/>
                <a:ea typeface="Calibri" panose="020F0502020204030204" pitchFamily="34" charset="0"/>
              </a:rPr>
              <a:t>Graphing rate of changes</a:t>
            </a:r>
            <a:endParaRPr lang="en-US" sz="1200" dirty="0">
              <a:solidFill>
                <a:srgbClr val="000000"/>
              </a:solidFill>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8" name="Textbox 33">
            <a:extLst>
              <a:ext uri="{FF2B5EF4-FFF2-40B4-BE49-F238E27FC236}">
                <a16:creationId xmlns:a16="http://schemas.microsoft.com/office/drawing/2014/main" id="{45822658-34AB-E9E7-D198-DC34DAC01749}"/>
              </a:ext>
            </a:extLst>
          </p:cNvPr>
          <p:cNvSpPr txBox="1">
            <a:spLocks/>
          </p:cNvSpPr>
          <p:nvPr/>
        </p:nvSpPr>
        <p:spPr>
          <a:xfrm>
            <a:off x="124072" y="3329117"/>
            <a:ext cx="4736212" cy="1249886"/>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Calibri" panose="020F0502020204030204" pitchFamily="34" charset="0"/>
              </a:rPr>
              <a:t>Real-life graphs</a:t>
            </a:r>
            <a:endParaRPr lang="en-US" sz="12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Email:e.nyantakyi@stjohnfisher.school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9" name="Textbox 33">
            <a:extLst>
              <a:ext uri="{FF2B5EF4-FFF2-40B4-BE49-F238E27FC236}">
                <a16:creationId xmlns:a16="http://schemas.microsoft.com/office/drawing/2014/main" id="{240C2E34-DF56-589C-62A4-4D65D47D97C2}"/>
              </a:ext>
            </a:extLst>
          </p:cNvPr>
          <p:cNvSpPr txBox="1">
            <a:spLocks/>
          </p:cNvSpPr>
          <p:nvPr/>
        </p:nvSpPr>
        <p:spPr>
          <a:xfrm>
            <a:off x="139066" y="4717484"/>
            <a:ext cx="4706226" cy="12498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lang="en-GB" sz="1200" dirty="0">
                <a:solidFill>
                  <a:srgbClr val="000000"/>
                </a:solidFill>
                <a:effectLst/>
                <a:latin typeface="Calibri" panose="020F0502020204030204" pitchFamily="34" charset="0"/>
                <a:ea typeface="Calibri" panose="020F0502020204030204" pitchFamily="34" charset="0"/>
              </a:rPr>
              <a:t>Line segment</a:t>
            </a:r>
            <a:endParaRPr lang="en-GB" sz="1100" dirty="0">
              <a:effectLst/>
              <a:latin typeface="Calibri" panose="020F050202020403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lang="en-US" sz="1200" dirty="0">
                <a:effectLst/>
                <a:latin typeface="Times New Roman" panose="02020603050405020304" pitchFamily="18" charset="0"/>
                <a:ea typeface="Times New Roman" panose="02020603050405020304" pitchFamily="18" charset="0"/>
              </a:rPr>
              <a:t> </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0" name="Textbox 33">
            <a:extLst>
              <a:ext uri="{FF2B5EF4-FFF2-40B4-BE49-F238E27FC236}">
                <a16:creationId xmlns:a16="http://schemas.microsoft.com/office/drawing/2014/main" id="{23B06ABA-DBF2-F6CC-2F7F-949379C2F50A}"/>
              </a:ext>
            </a:extLst>
          </p:cNvPr>
          <p:cNvSpPr txBox="1">
            <a:spLocks/>
          </p:cNvSpPr>
          <p:nvPr/>
        </p:nvSpPr>
        <p:spPr>
          <a:xfrm>
            <a:off x="5045715" y="1017613"/>
            <a:ext cx="4706226" cy="1416342"/>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HOMEWORK</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Log into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Sparx</a:t>
            </a: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 Maths using the provided log in detail.</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algn="ctr" eaLnBrk="0" fontAlgn="base" hangingPunct="0">
              <a:spcBef>
                <a:spcPct val="0"/>
              </a:spcBef>
              <a:spcAft>
                <a:spcPct val="0"/>
              </a:spcAft>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Complete the task set on: </a:t>
            </a:r>
            <a:r>
              <a:rPr kumimoji="0" lang="en-US" altLang="en-US" sz="1200" b="0" i="0" u="none" strike="noStrike" cap="none" normalizeH="0" baseline="0" dirty="0">
                <a:ln>
                  <a:noFill/>
                </a:ln>
                <a:solidFill>
                  <a:srgbClr val="000000"/>
                </a:solidFill>
                <a:latin typeface="Calibri" panose="020F0502020204030204" pitchFamily="34" charset="0"/>
                <a:ea typeface="Calibri" panose="020F0502020204030204" pitchFamily="34" charset="0"/>
              </a:rPr>
              <a:t>Quadratic graphs</a:t>
            </a:r>
            <a:endParaRPr lang="en-US" sz="1000" dirty="0">
              <a:solidFill>
                <a:srgbClr val="000000"/>
              </a:solidFill>
              <a:effectLst/>
              <a:latin typeface="Calibri" panose="020F0502020204030204" pitchFamily="34" charset="0"/>
              <a:ea typeface="PMingLiU" panose="02020500000000000000"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Having log in issues? </a:t>
            </a:r>
          </a:p>
          <a:p>
            <a:pPr marL="0" marR="0" lvl="0" indent="0" algn="ctr" defTabSz="914400" rtl="0" eaLnBrk="0" fontAlgn="base" latinLnBrk="0" hangingPunct="0">
              <a:lnSpc>
                <a:spcPct val="100000"/>
              </a:lnSpc>
              <a:spcBef>
                <a:spcPct val="0"/>
              </a:spcBef>
              <a:spcAft>
                <a:spcPct val="0"/>
              </a:spcAft>
              <a:buClrTx/>
              <a:buSzTx/>
              <a:buFontTx/>
              <a:buNone/>
              <a:tabLst>
                <a:tab pos="250825" algn="l"/>
              </a:tabLst>
            </a:pPr>
            <a:r>
              <a:rPr kumimoji="0" lang="en-US" altLang="en-US" sz="1200" b="0" i="0" u="none" strike="noStrike" cap="none" normalizeH="0" baseline="0" dirty="0">
                <a:ln>
                  <a:noFill/>
                </a:ln>
                <a:solidFill>
                  <a:srgbClr val="000000"/>
                </a:solidFill>
                <a:effectLst/>
                <a:latin typeface="Arial" panose="020B0604020202020204" pitchFamily="34" charset="0"/>
                <a:ea typeface="Calibri" panose="020F0502020204030204" pitchFamily="34" charset="0"/>
              </a:rPr>
              <a:t>Email: </a:t>
            </a:r>
            <a:r>
              <a:rPr kumimoji="0" lang="en-US" altLang="en-US" sz="1200" b="0" i="0" u="none" strike="noStrike" cap="none" normalizeH="0" baseline="0" dirty="0" err="1">
                <a:ln>
                  <a:noFill/>
                </a:ln>
                <a:solidFill>
                  <a:srgbClr val="000000"/>
                </a:solidFill>
                <a:effectLst/>
                <a:latin typeface="Arial" panose="020B0604020202020204" pitchFamily="34" charset="0"/>
                <a:ea typeface="Calibri" panose="020F0502020204030204" pitchFamily="34" charset="0"/>
              </a:rPr>
              <a:t>e.nyantakyi@stjohnfisher.school</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50999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Advertising and Sales Techniques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ENGLISH:Year</a:t>
            </a:r>
            <a:r>
              <a:rPr lang="en-GB" sz="2400" dirty="0">
                <a:solidFill>
                  <a:schemeClr val="bg1"/>
                </a:solidFill>
              </a:rPr>
              <a:t> 9</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Advertising and Marketing Terms</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Exploring Stereotypes in Advertising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The Art and Science of Advertising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Mastering Persuasive Techniques in Advertising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lgn="ctr">
              <a:spcBef>
                <a:spcPts val="1390"/>
              </a:spcBef>
              <a:tabLst>
                <a:tab pos="251460" algn="l"/>
              </a:tabLst>
            </a:pPr>
            <a:r>
              <a:rPr lang="en-US" sz="1200" b="1">
                <a:solidFill>
                  <a:srgbClr val="000000"/>
                </a:solidFill>
                <a:latin typeface="Calibri" panose="020F0502020204030204" pitchFamily="34" charset="0"/>
                <a:ea typeface="Calibri" panose="020F0502020204030204" pitchFamily="34" charset="0"/>
              </a:rPr>
              <a:t>CAMPAIGN / COMMERCIAL / BILLBOARD / COPYWRITER / ANALYTICS / TARGET AUDIENCE</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Mastering the Art of Advertising</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lvl="1"/>
            <a:r>
              <a:rPr lang="en-US" sz="1200" b="1" dirty="0">
                <a:solidFill>
                  <a:srgbClr val="000000"/>
                </a:solidFill>
                <a:effectLst/>
                <a:latin typeface="Calibri" panose="020F0502020204030204" pitchFamily="34" charset="0"/>
                <a:ea typeface="Calibri" panose="020F0502020204030204" pitchFamily="34" charset="0"/>
              </a:rPr>
              <a:t>Complete the “</a:t>
            </a:r>
            <a:r>
              <a:rPr lang="en-GB" sz="1200" b="1" dirty="0">
                <a:solidFill>
                  <a:srgbClr val="000000"/>
                </a:solidFill>
                <a:effectLst/>
                <a:latin typeface="Calibri" panose="020F0502020204030204" pitchFamily="34" charset="0"/>
                <a:ea typeface="Calibri" panose="020F0502020204030204" pitchFamily="34" charset="0"/>
              </a:rPr>
              <a:t>Mastering Persuasive Writing: The Apprentice Challenge</a:t>
            </a:r>
            <a:r>
              <a:rPr lang="en-GB" sz="1200" b="1" i="0" dirty="0">
                <a:solidFill>
                  <a:srgbClr val="273142"/>
                </a:solidFill>
                <a:effectLst/>
                <a:latin typeface="Seneca"/>
              </a:rPr>
              <a:t>” </a:t>
            </a:r>
            <a:r>
              <a:rPr lang="en-US" sz="1200" b="1" dirty="0">
                <a:solidFill>
                  <a:srgbClr val="000000"/>
                </a:solidFill>
                <a:effectLst/>
                <a:latin typeface="Calibri" panose="020F0502020204030204" pitchFamily="34" charset="0"/>
                <a:ea typeface="Calibri" panose="020F0502020204030204" pitchFamily="34" charset="0"/>
              </a:rPr>
              <a:t>assignment on Seneca Learning. </a:t>
            </a:r>
          </a:p>
          <a:p>
            <a:pPr lvl="1">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This will be marked automatically by Seneca Learning. </a:t>
            </a:r>
            <a:endParaRPr lang="en-GB" sz="1200" dirty="0">
              <a:effectLst/>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76290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Energy store – energy pathway – kinetic – thermal – chemical – gravitational potential – elastic potential – by heating – by radiation – mechanical working – electrical working – mass – </a:t>
            </a:r>
            <a:r>
              <a:rPr lang="en-US" sz="1200" b="1">
                <a:solidFill>
                  <a:srgbClr val="000000"/>
                </a:solidFill>
                <a:latin typeface="Calibri" panose="020F0502020204030204" pitchFamily="34" charset="0"/>
                <a:ea typeface="Calibri" panose="020F0502020204030204" pitchFamily="34" charset="0"/>
              </a:rPr>
              <a:t>extension – velocity </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75000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p:cNvSpPr txBox="1"/>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lgn="l">
              <a:spcBef>
                <a:spcPts val="1390"/>
              </a:spcBef>
              <a:tabLst>
                <a:tab pos="251460" algn="l"/>
              </a:tabLst>
            </a:pPr>
            <a:r>
              <a:rPr lang="en-GB" altLang="en-US" sz="1200" b="1" dirty="0">
                <a:solidFill>
                  <a:srgbClr val="000000"/>
                </a:solidFill>
                <a:latin typeface="Calibri" panose="020F0502020204030204" pitchFamily="34" charset="0"/>
                <a:ea typeface="Calibri" panose="020F0502020204030204" pitchFamily="34" charset="0"/>
                <a:sym typeface="+mn-ea"/>
              </a:rPr>
              <a:t>Week 1: </a:t>
            </a: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sym typeface="+mn-ea"/>
              </a:rPr>
              <a:t>Think about a problem in your local community, such as littering, anti-social behaviour, or lack of activities for young people. Explain why the problem matters and who it affects. Suggest at least two ways local people could help improve the situation.</a:t>
            </a:r>
            <a:endParaRPr lang="en-US" alt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p:cNvSpPr txBox="1"/>
          <p:nvPr/>
        </p:nvSpPr>
        <p:spPr>
          <a:xfrm>
            <a:off x="95431" y="66040"/>
            <a:ext cx="9685154" cy="46037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Citizenship- Year 09</a:t>
            </a:r>
          </a:p>
        </p:txBody>
      </p:sp>
      <p:sp>
        <p:nvSpPr>
          <p:cNvPr id="19" name="Textbox 33"/>
          <p:cNvSpPr txBox="1"/>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 </a:t>
            </a:r>
            <a:r>
              <a:rPr lang="en-US" altLang="en-US" sz="1200" b="1" dirty="0">
                <a:solidFill>
                  <a:srgbClr val="000000"/>
                </a:solidFill>
                <a:effectLst/>
                <a:latin typeface="Calibri" panose="020F0502020204030204" pitchFamily="34" charset="0"/>
                <a:ea typeface="Calibri" panose="020F0502020204030204" pitchFamily="34" charset="0"/>
                <a:sym typeface="+mn-ea"/>
              </a:rPr>
              <a:t>Write about what identity means and what makes people different from each other. Describe how diversity can benefit schools and communities. Explain why respect and tolerance are important in modern Britain. Finish by giving one example of how people can challenge discrimination or unfair treatment.</a:t>
            </a:r>
            <a:endParaRPr lang="en-US" altLang="en-US" sz="1200" b="1" dirty="0">
              <a:solidFill>
                <a:srgbClr val="000000"/>
              </a:solidFill>
              <a:effectLst/>
              <a:latin typeface="Calibri" panose="020F0502020204030204" pitchFamily="34" charset="0"/>
              <a:ea typeface="Calibri" panose="020F0502020204030204" pitchFamily="34" charset="0"/>
            </a:endParaRPr>
          </a:p>
          <a:p>
            <a:pPr algn="ctr">
              <a:spcBef>
                <a:spcPts val="1390"/>
              </a:spcBef>
              <a:tabLst>
                <a:tab pos="251460" algn="l"/>
              </a:tabLst>
            </a:pPr>
            <a:endParaRPr lang="en-US" altLang="en-US" sz="1200" b="1" dirty="0">
              <a:solidFill>
                <a:srgbClr val="000000"/>
              </a:solidFill>
              <a:latin typeface="Calibri" panose="020F0502020204030204" pitchFamily="34" charset="0"/>
              <a:ea typeface="Calibri" panose="020F0502020204030204" pitchFamily="34" charset="0"/>
            </a:endParaRPr>
          </a:p>
        </p:txBody>
      </p:sp>
      <p:sp>
        <p:nvSpPr>
          <p:cNvPr id="20" name="Textbox 33"/>
          <p:cNvSpPr txBox="1"/>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GB" altLang="en-US" sz="1200" b="1" dirty="0">
                <a:solidFill>
                  <a:srgbClr val="000000"/>
                </a:solidFill>
                <a:latin typeface="Calibri" panose="020F0502020204030204" pitchFamily="34" charset="0"/>
                <a:ea typeface="Calibri" panose="020F0502020204030204" pitchFamily="34" charset="0"/>
              </a:rPr>
              <a:t>Week 3</a:t>
            </a:r>
          </a:p>
          <a:p>
            <a:pPr algn="ctr"/>
            <a:r>
              <a:rPr lang="en-US" altLang="en-US" sz="1200" b="1" dirty="0">
                <a:solidFill>
                  <a:srgbClr val="000000"/>
                </a:solidFill>
                <a:latin typeface="Calibri" panose="020F0502020204030204" pitchFamily="34" charset="0"/>
                <a:ea typeface="Calibri" panose="020F0502020204030204" pitchFamily="34" charset="0"/>
              </a:rPr>
              <a:t>Write about why schools need rules and what could happen if there were no rules. Explain at least two school rules that you think are important and why they matter. Describe how rules help students and teachers feel safe and respected. Give one example of a rule you would improve and explain your reason.</a:t>
            </a:r>
          </a:p>
        </p:txBody>
      </p:sp>
      <p:sp>
        <p:nvSpPr>
          <p:cNvPr id="21" name="Textbox 33"/>
          <p:cNvSpPr txBox="1"/>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endParaRPr lang="en-GB"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Choose three rights that young people have in the UK. Explain what each right means and why it is important. Then describe one responsibility that matches each right. Finish by explaining why rights and responsibilities should work together in society.</a:t>
            </a:r>
          </a:p>
        </p:txBody>
      </p:sp>
      <p:sp>
        <p:nvSpPr>
          <p:cNvPr id="22" name="Textbox 33"/>
          <p:cNvSpPr txBox="1"/>
          <p:nvPr/>
        </p:nvSpPr>
        <p:spPr>
          <a:xfrm>
            <a:off x="4895850" y="646317"/>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altLang="en-US" sz="1200" b="1" dirty="0">
                <a:solidFill>
                  <a:srgbClr val="000000"/>
                </a:solidFill>
                <a:latin typeface="Calibri" panose="020F0502020204030204" pitchFamily="34" charset="0"/>
                <a:ea typeface="Calibri" panose="020F0502020204030204" pitchFamily="34" charset="0"/>
              </a:rPr>
              <a:t>Find out what your local council does for the community. Describe at least three services it provides, such as rubbish collection, parks, or libraries. Explain why these services are important for local people. Finish by suggesting one new idea that could improve your local are</a:t>
            </a:r>
          </a:p>
        </p:txBody>
      </p:sp>
      <p:sp>
        <p:nvSpPr>
          <p:cNvPr id="25" name="Textbox 33"/>
          <p:cNvSpPr txBox="1"/>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r>
              <a:rPr lang="en-GB" altLang="en-US" sz="1200" b="1" dirty="0">
                <a:solidFill>
                  <a:srgbClr val="000000"/>
                </a:solidFill>
                <a:latin typeface="Calibri" panose="020F0502020204030204" pitchFamily="34" charset="0"/>
                <a:ea typeface="Calibri" panose="020F0502020204030204" pitchFamily="34" charset="0"/>
              </a:rPr>
              <a:t> identity, commumity, democracy</a:t>
            </a:r>
          </a:p>
        </p:txBody>
      </p:sp>
      <p:sp>
        <p:nvSpPr>
          <p:cNvPr id="2" name="Textbox 33"/>
          <p:cNvSpPr txBox="1"/>
          <p:nvPr/>
        </p:nvSpPr>
        <p:spPr>
          <a:xfrm>
            <a:off x="4953000" y="210861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r>
              <a:rPr lang="en-GB" altLang="en-US" sz="1200" b="1" dirty="0">
                <a:solidFill>
                  <a:srgbClr val="000000"/>
                </a:solidFill>
                <a:latin typeface="Calibri" panose="020F0502020204030204" pitchFamily="34" charset="0"/>
                <a:ea typeface="Calibri" panose="020F0502020204030204" pitchFamily="34" charset="0"/>
              </a:rPr>
              <a:t> </a:t>
            </a:r>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altLang="en-US" sz="1200" b="1" dirty="0">
                <a:solidFill>
                  <a:srgbClr val="000000"/>
                </a:solidFill>
                <a:latin typeface="Calibri" panose="020F0502020204030204" pitchFamily="34" charset="0"/>
                <a:ea typeface="Calibri" panose="020F0502020204030204" pitchFamily="34" charset="0"/>
              </a:rPr>
              <a:t>Describe the main purpose of laws and courts in the UK. Explain the roles of the police, magistrates, and judges. Write about why it is important for everyone to be treated fairly under the law. Finish by explaining what could happen if laws were not enforced properly.</a:t>
            </a:r>
          </a:p>
        </p:txBody>
      </p:sp>
      <p:sp>
        <p:nvSpPr>
          <p:cNvPr id="3" name="Textbox 33"/>
          <p:cNvSpPr txBox="1"/>
          <p:nvPr/>
        </p:nvSpPr>
        <p:spPr>
          <a:xfrm>
            <a:off x="4953000" y="3492164"/>
            <a:ext cx="4736212" cy="1274603"/>
          </a:xfrm>
          <a:prstGeom prst="rect">
            <a:avLst/>
          </a:prstGeom>
          <a:noFill/>
          <a:ln w="12700">
            <a:solidFill>
              <a:srgbClr val="000000"/>
            </a:solidFill>
            <a:prstDash val="solid"/>
          </a:ln>
        </p:spPr>
        <p:txBody>
          <a:bodyPr wrap="square" lIns="0" tIns="0" rIns="0" bIns="0" rtlCol="0">
            <a:noAutofit/>
          </a:bodyPr>
          <a:lstStyle/>
          <a:p>
            <a:r>
              <a:rPr lang="en-GB" altLang="en-US" sz="1200" b="1" dirty="0">
                <a:solidFill>
                  <a:srgbClr val="000000"/>
                </a:solidFill>
                <a:latin typeface="Calibri" panose="020F0502020204030204" pitchFamily="34" charset="0"/>
                <a:ea typeface="Calibri" panose="020F0502020204030204" pitchFamily="34" charset="0"/>
              </a:rPr>
              <a:t> Week 7: </a:t>
            </a:r>
          </a:p>
          <a:p>
            <a:pPr algn="ctr"/>
            <a:r>
              <a:rPr lang="en-US" altLang="en-US" sz="1200" b="1" dirty="0">
                <a:solidFill>
                  <a:srgbClr val="000000"/>
                </a:solidFill>
                <a:latin typeface="Calibri" panose="020F0502020204030204" pitchFamily="34" charset="0"/>
                <a:ea typeface="Calibri" panose="020F0502020204030204" pitchFamily="34" charset="0"/>
              </a:rPr>
              <a:t>Choose one human right from the Human Rights Act or the United Nations Convention on the Rights of the Child. Explain what the right means and why it is important. Research one country or situation where this right has been challenged. Describe how charities or organisations try to protect people’s rights.</a:t>
            </a:r>
            <a:endParaRPr lang="en-US" sz="1200" b="1" dirty="0">
              <a:solidFill>
                <a:srgbClr val="000000"/>
              </a:solidFill>
              <a:latin typeface="Calibri" panose="020F0502020204030204" pitchFamily="34" charset="0"/>
              <a:ea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r>
              <a:rPr lang="en-US" sz="1200" b="1" dirty="0">
                <a:solidFill>
                  <a:srgbClr val="000000"/>
                </a:solidFill>
                <a:latin typeface="Calibri" panose="020F0502020204030204" pitchFamily="34" charset="0"/>
                <a:ea typeface="Calibri" panose="020F0502020204030204" pitchFamily="34" charset="0"/>
              </a:rPr>
              <a:t>Meeting God in strangers</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Watch the following video and write a brief explanation of what happens and what Christians should do.</a:t>
            </a:r>
          </a:p>
          <a:p>
            <a:pPr>
              <a:spcBef>
                <a:spcPts val="1390"/>
              </a:spcBef>
              <a:tabLst>
                <a:tab pos="251460" algn="l"/>
              </a:tabLst>
            </a:pPr>
            <a:r>
              <a:rPr lang="en-GB" sz="1200" dirty="0">
                <a:hlinkClick r:id="rId2"/>
              </a:rPr>
              <a:t>God's Story: The Good Samaritan</a:t>
            </a:r>
            <a:endParaRPr lang="en-GB" sz="1200" dirty="0"/>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 </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Religious Education</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20031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 Common Good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poster with images and words that explains the Catholic Social Teaching theme for the common good.</a:t>
            </a: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753679"/>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3: Research CSAN respond to the following:</a:t>
            </a:r>
          </a:p>
          <a:p>
            <a:pPr marL="228600" indent="-228600">
              <a:buFont typeface="+mj-lt"/>
              <a:buAutoNum type="arabicPeriod"/>
              <a:tabLst>
                <a:tab pos="251460" algn="l"/>
              </a:tabLst>
            </a:pPr>
            <a:r>
              <a:rPr lang="en-GB" sz="1200" dirty="0">
                <a:solidFill>
                  <a:srgbClr val="000000"/>
                </a:solidFill>
                <a:effectLst/>
                <a:latin typeface="Calibri" panose="020F0502020204030204" pitchFamily="34" charset="0"/>
                <a:ea typeface="Calibri" panose="020F0502020204030204" pitchFamily="34" charset="0"/>
              </a:rPr>
              <a:t>What does CSAN stand for?</a:t>
            </a:r>
          </a:p>
          <a:p>
            <a:pPr marL="228600" indent="-228600">
              <a:buFont typeface="+mj-lt"/>
              <a:buAutoNum type="arabicPeriod"/>
              <a:tabLst>
                <a:tab pos="251460" algn="l"/>
              </a:tabLst>
            </a:pPr>
            <a:r>
              <a:rPr lang="en-GB" sz="1200" dirty="0">
                <a:solidFill>
                  <a:srgbClr val="000000"/>
                </a:solidFill>
                <a:effectLst/>
                <a:latin typeface="Calibri" panose="020F0502020204030204" pitchFamily="34" charset="0"/>
                <a:ea typeface="Calibri" panose="020F0502020204030204" pitchFamily="34" charset="0"/>
              </a:rPr>
              <a:t>What is the main aim of the Catholic Social Action Network?</a:t>
            </a:r>
          </a:p>
          <a:p>
            <a:pPr marL="228600" indent="-228600">
              <a:buFont typeface="+mj-lt"/>
              <a:buAutoNum type="arabicPeriod"/>
              <a:tabLst>
                <a:tab pos="251460" algn="l"/>
              </a:tabLst>
            </a:pPr>
            <a:r>
              <a:rPr lang="en-GB" sz="1200" dirty="0">
                <a:solidFill>
                  <a:srgbClr val="000000"/>
                </a:solidFill>
                <a:effectLst/>
                <a:latin typeface="Calibri" panose="020F0502020204030204" pitchFamily="34" charset="0"/>
                <a:ea typeface="Calibri" panose="020F0502020204030204" pitchFamily="34" charset="0"/>
              </a:rPr>
              <a:t>Who does CSAN try to help in society?</a:t>
            </a:r>
          </a:p>
          <a:p>
            <a:pPr marL="228600" indent="-228600">
              <a:buFont typeface="+mj-lt"/>
              <a:buAutoNum type="arabicPeriod"/>
              <a:tabLst>
                <a:tab pos="251460" algn="l"/>
              </a:tabLst>
            </a:pPr>
            <a:r>
              <a:rPr lang="en-GB" sz="1200" dirty="0">
                <a:solidFill>
                  <a:srgbClr val="000000"/>
                </a:solidFill>
                <a:effectLst/>
                <a:latin typeface="Calibri" panose="020F0502020204030204" pitchFamily="34" charset="0"/>
                <a:ea typeface="Calibri" panose="020F0502020204030204" pitchFamily="34" charset="0"/>
              </a:rPr>
              <a:t>Give one example of an issue CSAN works on (e.g. poverty, migration, justice).</a:t>
            </a:r>
          </a:p>
          <a:p>
            <a:pPr marL="228600" indent="-228600">
              <a:buFont typeface="+mj-lt"/>
              <a:buAutoNum type="arabicPeriod"/>
              <a:tabLst>
                <a:tab pos="251460" algn="l"/>
              </a:tabLst>
            </a:pPr>
            <a:r>
              <a:rPr lang="en-GB" sz="1200" dirty="0">
                <a:solidFill>
                  <a:srgbClr val="000000"/>
                </a:solidFill>
                <a:effectLst/>
                <a:latin typeface="Calibri" panose="020F0502020204030204" pitchFamily="34" charset="0"/>
                <a:ea typeface="Calibri" panose="020F0502020204030204" pitchFamily="34" charset="0"/>
              </a:rPr>
              <a:t>How does CSAN show Catholic beliefs through action?</a:t>
            </a:r>
            <a:endParaRPr lang="en-US" sz="1200" dirty="0">
              <a:solidFill>
                <a:srgbClr val="000000"/>
              </a:solidFill>
              <a:effectLst/>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Research Saint Vincent de Paul</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ppt/leaflet or poster that tells of the work and history of SVP.</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5044373" y="63560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CAFOD</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Create a CAFOD campaign peace poster. Use the following link to choose a campaign</a:t>
            </a:r>
          </a:p>
          <a:p>
            <a:pPr>
              <a:spcBef>
                <a:spcPts val="1390"/>
              </a:spcBef>
              <a:tabLst>
                <a:tab pos="251460" algn="l"/>
              </a:tabLst>
            </a:pPr>
            <a:r>
              <a:rPr lang="en-GB" sz="1200" dirty="0">
                <a:hlinkClick r:id="rId3"/>
              </a:rPr>
              <a:t>Campaign</a:t>
            </a:r>
            <a:endParaRPr lang="en-US" sz="1200" b="1" dirty="0">
              <a:solidFill>
                <a:srgbClr val="000000"/>
              </a:solidFill>
              <a:latin typeface="Calibri" panose="020F0502020204030204" pitchFamily="34" charset="0"/>
              <a:ea typeface="Calibri" panose="020F0502020204030204" pitchFamily="34" charset="0"/>
            </a:endParaRPr>
          </a:p>
        </p:txBody>
      </p:sp>
      <p:sp>
        <p:nvSpPr>
          <p:cNvPr id="23" name="Textbox 33">
            <a:extLst>
              <a:ext uri="{FF2B5EF4-FFF2-40B4-BE49-F238E27FC236}">
                <a16:creationId xmlns:a16="http://schemas.microsoft.com/office/drawing/2014/main" id="{7FA412AB-0E1F-4B87-973E-35D1335FCEFB}"/>
              </a:ext>
            </a:extLst>
          </p:cNvPr>
          <p:cNvSpPr txBox="1">
            <a:spLocks/>
          </p:cNvSpPr>
          <p:nvPr/>
        </p:nvSpPr>
        <p:spPr>
          <a:xfrm>
            <a:off x="5044373" y="2200317"/>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6: Revision</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your notes and Teams to prepare for assessment</a:t>
            </a:r>
          </a:p>
        </p:txBody>
      </p:sp>
      <p:sp>
        <p:nvSpPr>
          <p:cNvPr id="24" name="Textbox 33">
            <a:extLst>
              <a:ext uri="{FF2B5EF4-FFF2-40B4-BE49-F238E27FC236}">
                <a16:creationId xmlns:a16="http://schemas.microsoft.com/office/drawing/2014/main" id="{021BFE3C-32E9-43D3-9904-FD53C9CAF495}"/>
              </a:ext>
            </a:extLst>
          </p:cNvPr>
          <p:cNvSpPr txBox="1">
            <a:spLocks/>
          </p:cNvSpPr>
          <p:nvPr/>
        </p:nvSpPr>
        <p:spPr>
          <a:xfrm>
            <a:off x="5074357" y="3744795"/>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7:</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Create a poster of all your learning this term</a:t>
            </a:r>
            <a:r>
              <a:rPr lang="en-US" sz="1200" b="1" dirty="0">
                <a:solidFill>
                  <a:srgbClr val="000000"/>
                </a:solidFill>
                <a:latin typeface="Calibri" panose="020F0502020204030204" pitchFamily="34" charset="0"/>
                <a:ea typeface="Calibri" panose="020F0502020204030204" pitchFamily="34" charset="0"/>
              </a:rPr>
              <a:t>. It must include information, quotes and pictures.</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5044373" y="5329738"/>
            <a:ext cx="4736212" cy="1416343"/>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Intercultural dialogue            common good            respect for the person</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Social well being            development of society               Peace and security</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World view</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57387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Props1.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2.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1494</TotalTime>
  <Words>3455</Words>
  <Application>Microsoft Office PowerPoint</Application>
  <PresentationFormat>A4 Paper (210x297 mm)</PresentationFormat>
  <Paragraphs>375</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Aptos Display</vt:lpstr>
      <vt:lpstr>Arial</vt:lpstr>
      <vt:lpstr>Calibri</vt:lpstr>
      <vt:lpstr>Seneca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24</cp:revision>
  <dcterms:created xsi:type="dcterms:W3CDTF">2024-12-17T17:26:36Z</dcterms:created>
  <dcterms:modified xsi:type="dcterms:W3CDTF">2026-05-16T12:53:36Z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