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8" r:id="rId5"/>
    <p:sldId id="266" r:id="rId6"/>
    <p:sldId id="267" r:id="rId7"/>
    <p:sldId id="325" r:id="rId8"/>
    <p:sldId id="312" r:id="rId9"/>
    <p:sldId id="313" r:id="rId10"/>
    <p:sldId id="314" r:id="rId11"/>
    <p:sldId id="315" r:id="rId12"/>
    <p:sldId id="316" r:id="rId13"/>
    <p:sldId id="265" r:id="rId14"/>
    <p:sldId id="317" r:id="rId15"/>
    <p:sldId id="318" r:id="rId16"/>
    <p:sldId id="319" r:id="rId17"/>
    <p:sldId id="320" r:id="rId18"/>
    <p:sldId id="321" r:id="rId19"/>
    <p:sldId id="322" r:id="rId20"/>
    <p:sldId id="323" r:id="rId21"/>
    <p:sldId id="324" r:id="rId22"/>
  </p:sldIdLst>
  <p:sldSz cx="9906000" cy="6858000" type="A4"/>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A789AE-A62F-4FEB-966A-2AFBE42511BF}" v="19" dt="2026-05-16T12:46:52.1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67" d="100"/>
          <a:sy n="67" d="100"/>
        </p:scale>
        <p:origin x="10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 Walker" userId="cbce8964-af15-4450-96b9-ddf62eef329d" providerId="ADAL" clId="{32A789AE-A62F-4FEB-966A-2AFBE42511BF}"/>
    <pc:docChg chg="addSld delSld modSld sldOrd">
      <pc:chgData name="V Walker" userId="cbce8964-af15-4450-96b9-ddf62eef329d" providerId="ADAL" clId="{32A789AE-A62F-4FEB-966A-2AFBE42511BF}" dt="2026-05-16T12:46:52.119" v="72"/>
      <pc:docMkLst>
        <pc:docMk/>
      </pc:docMkLst>
      <pc:sldChg chg="add del">
        <pc:chgData name="V Walker" userId="cbce8964-af15-4450-96b9-ddf62eef329d" providerId="ADAL" clId="{32A789AE-A62F-4FEB-966A-2AFBE42511BF}" dt="2026-05-16T11:00:22.422" v="25"/>
        <pc:sldMkLst>
          <pc:docMk/>
          <pc:sldMk cId="3111903696" sldId="265"/>
        </pc:sldMkLst>
      </pc:sldChg>
      <pc:sldChg chg="modSp mod">
        <pc:chgData name="V Walker" userId="cbce8964-af15-4450-96b9-ddf62eef329d" providerId="ADAL" clId="{32A789AE-A62F-4FEB-966A-2AFBE42511BF}" dt="2026-05-16T10:58:12.401" v="1" actId="20577"/>
        <pc:sldMkLst>
          <pc:docMk/>
          <pc:sldMk cId="3098967401" sldId="268"/>
        </pc:sldMkLst>
        <pc:spChg chg="mod">
          <ac:chgData name="V Walker" userId="cbce8964-af15-4450-96b9-ddf62eef329d" providerId="ADAL" clId="{32A789AE-A62F-4FEB-966A-2AFBE42511BF}" dt="2026-05-16T10:58:12.401" v="1" actId="20577"/>
          <ac:spMkLst>
            <pc:docMk/>
            <pc:sldMk cId="3098967401" sldId="268"/>
            <ac:spMk id="4" creationId="{7E3BF677-9D3A-4815-9D91-FE0C0CE6D44E}"/>
          </ac:spMkLst>
        </pc:spChg>
      </pc:sldChg>
      <pc:sldChg chg="del">
        <pc:chgData name="V Walker" userId="cbce8964-af15-4450-96b9-ddf62eef329d" providerId="ADAL" clId="{32A789AE-A62F-4FEB-966A-2AFBE42511BF}" dt="2026-05-16T10:59:40.161" v="20" actId="47"/>
        <pc:sldMkLst>
          <pc:docMk/>
          <pc:sldMk cId="981024680" sldId="285"/>
        </pc:sldMkLst>
      </pc:sldChg>
      <pc:sldChg chg="del">
        <pc:chgData name="V Walker" userId="cbce8964-af15-4450-96b9-ddf62eef329d" providerId="ADAL" clId="{32A789AE-A62F-4FEB-966A-2AFBE42511BF}" dt="2026-05-16T10:59:41.753" v="21" actId="47"/>
        <pc:sldMkLst>
          <pc:docMk/>
          <pc:sldMk cId="511446678" sldId="286"/>
        </pc:sldMkLst>
      </pc:sldChg>
      <pc:sldChg chg="del">
        <pc:chgData name="V Walker" userId="cbce8964-af15-4450-96b9-ddf62eef329d" providerId="ADAL" clId="{32A789AE-A62F-4FEB-966A-2AFBE42511BF}" dt="2026-05-16T10:59:42.628" v="22" actId="47"/>
        <pc:sldMkLst>
          <pc:docMk/>
          <pc:sldMk cId="2337591693" sldId="287"/>
        </pc:sldMkLst>
      </pc:sldChg>
      <pc:sldChg chg="del">
        <pc:chgData name="V Walker" userId="cbce8964-af15-4450-96b9-ddf62eef329d" providerId="ADAL" clId="{32A789AE-A62F-4FEB-966A-2AFBE42511BF}" dt="2026-05-16T10:59:44.742" v="23" actId="47"/>
        <pc:sldMkLst>
          <pc:docMk/>
          <pc:sldMk cId="0" sldId="288"/>
        </pc:sldMkLst>
      </pc:sldChg>
      <pc:sldChg chg="del">
        <pc:chgData name="V Walker" userId="cbce8964-af15-4450-96b9-ddf62eef329d" providerId="ADAL" clId="{32A789AE-A62F-4FEB-966A-2AFBE42511BF}" dt="2026-05-16T11:01:35.428" v="35" actId="47"/>
        <pc:sldMkLst>
          <pc:docMk/>
          <pc:sldMk cId="3873013550" sldId="290"/>
        </pc:sldMkLst>
      </pc:sldChg>
      <pc:sldChg chg="del">
        <pc:chgData name="V Walker" userId="cbce8964-af15-4450-96b9-ddf62eef329d" providerId="ADAL" clId="{32A789AE-A62F-4FEB-966A-2AFBE42511BF}" dt="2026-05-16T11:01:42.226" v="36" actId="47"/>
        <pc:sldMkLst>
          <pc:docMk/>
          <pc:sldMk cId="898622855" sldId="292"/>
        </pc:sldMkLst>
      </pc:sldChg>
      <pc:sldChg chg="del">
        <pc:chgData name="V Walker" userId="cbce8964-af15-4450-96b9-ddf62eef329d" providerId="ADAL" clId="{32A789AE-A62F-4FEB-966A-2AFBE42511BF}" dt="2026-05-16T11:02:26.286" v="43" actId="47"/>
        <pc:sldMkLst>
          <pc:docMk/>
          <pc:sldMk cId="3454598175" sldId="294"/>
        </pc:sldMkLst>
      </pc:sldChg>
      <pc:sldChg chg="del">
        <pc:chgData name="V Walker" userId="cbce8964-af15-4450-96b9-ddf62eef329d" providerId="ADAL" clId="{32A789AE-A62F-4FEB-966A-2AFBE42511BF}" dt="2026-05-16T11:03:15.744" v="56" actId="47"/>
        <pc:sldMkLst>
          <pc:docMk/>
          <pc:sldMk cId="1653573974" sldId="295"/>
        </pc:sldMkLst>
      </pc:sldChg>
      <pc:sldChg chg="del">
        <pc:chgData name="V Walker" userId="cbce8964-af15-4450-96b9-ddf62eef329d" providerId="ADAL" clId="{32A789AE-A62F-4FEB-966A-2AFBE42511BF}" dt="2026-05-16T11:02:22.958" v="42" actId="47"/>
        <pc:sldMkLst>
          <pc:docMk/>
          <pc:sldMk cId="801217167" sldId="296"/>
        </pc:sldMkLst>
      </pc:sldChg>
      <pc:sldChg chg="del">
        <pc:chgData name="V Walker" userId="cbce8964-af15-4450-96b9-ddf62eef329d" providerId="ADAL" clId="{32A789AE-A62F-4FEB-966A-2AFBE42511BF}" dt="2026-05-16T11:03:17.266" v="57" actId="47"/>
        <pc:sldMkLst>
          <pc:docMk/>
          <pc:sldMk cId="2452229233" sldId="297"/>
        </pc:sldMkLst>
      </pc:sldChg>
      <pc:sldChg chg="del">
        <pc:chgData name="V Walker" userId="cbce8964-af15-4450-96b9-ddf62eef329d" providerId="ADAL" clId="{32A789AE-A62F-4FEB-966A-2AFBE42511BF}" dt="2026-05-16T11:00:28.958" v="26" actId="47"/>
        <pc:sldMkLst>
          <pc:docMk/>
          <pc:sldMk cId="2579529315" sldId="298"/>
        </pc:sldMkLst>
      </pc:sldChg>
      <pc:sldChg chg="del">
        <pc:chgData name="V Walker" userId="cbce8964-af15-4450-96b9-ddf62eef329d" providerId="ADAL" clId="{32A789AE-A62F-4FEB-966A-2AFBE42511BF}" dt="2026-05-16T10:59:46.262" v="24" actId="47"/>
        <pc:sldMkLst>
          <pc:docMk/>
          <pc:sldMk cId="1839811930" sldId="299"/>
        </pc:sldMkLst>
      </pc:sldChg>
      <pc:sldChg chg="del">
        <pc:chgData name="V Walker" userId="cbce8964-af15-4450-96b9-ddf62eef329d" providerId="ADAL" clId="{32A789AE-A62F-4FEB-966A-2AFBE42511BF}" dt="2026-05-16T11:01:44.175" v="37" actId="47"/>
        <pc:sldMkLst>
          <pc:docMk/>
          <pc:sldMk cId="1332225820" sldId="300"/>
        </pc:sldMkLst>
      </pc:sldChg>
      <pc:sldChg chg="del">
        <pc:chgData name="V Walker" userId="cbce8964-af15-4450-96b9-ddf62eef329d" providerId="ADAL" clId="{32A789AE-A62F-4FEB-966A-2AFBE42511BF}" dt="2026-05-16T11:01:32.769" v="34" actId="47"/>
        <pc:sldMkLst>
          <pc:docMk/>
          <pc:sldMk cId="4064109413" sldId="301"/>
        </pc:sldMkLst>
      </pc:sldChg>
      <pc:sldChg chg="new del">
        <pc:chgData name="V Walker" userId="cbce8964-af15-4450-96b9-ddf62eef329d" providerId="ADAL" clId="{32A789AE-A62F-4FEB-966A-2AFBE42511BF}" dt="2026-05-16T11:00:49.049" v="30" actId="47"/>
        <pc:sldMkLst>
          <pc:docMk/>
          <pc:sldMk cId="3639316862" sldId="302"/>
        </pc:sldMkLst>
      </pc:sldChg>
      <pc:sldChg chg="new del">
        <pc:chgData name="V Walker" userId="cbce8964-af15-4450-96b9-ddf62eef329d" providerId="ADAL" clId="{32A789AE-A62F-4FEB-966A-2AFBE42511BF}" dt="2026-05-16T11:03:10.023" v="48" actId="47"/>
        <pc:sldMkLst>
          <pc:docMk/>
          <pc:sldMk cId="2605424409" sldId="303"/>
        </pc:sldMkLst>
      </pc:sldChg>
      <pc:sldChg chg="new del">
        <pc:chgData name="V Walker" userId="cbce8964-af15-4450-96b9-ddf62eef329d" providerId="ADAL" clId="{32A789AE-A62F-4FEB-966A-2AFBE42511BF}" dt="2026-05-16T11:03:13.282" v="49" actId="47"/>
        <pc:sldMkLst>
          <pc:docMk/>
          <pc:sldMk cId="2980068762" sldId="304"/>
        </pc:sldMkLst>
      </pc:sldChg>
      <pc:sldChg chg="new del">
        <pc:chgData name="V Walker" userId="cbce8964-af15-4450-96b9-ddf62eef329d" providerId="ADAL" clId="{32A789AE-A62F-4FEB-966A-2AFBE42511BF}" dt="2026-05-16T11:03:13.665" v="50" actId="47"/>
        <pc:sldMkLst>
          <pc:docMk/>
          <pc:sldMk cId="995011984" sldId="305"/>
        </pc:sldMkLst>
      </pc:sldChg>
      <pc:sldChg chg="new del">
        <pc:chgData name="V Walker" userId="cbce8964-af15-4450-96b9-ddf62eef329d" providerId="ADAL" clId="{32A789AE-A62F-4FEB-966A-2AFBE42511BF}" dt="2026-05-16T11:03:13.919" v="51" actId="47"/>
        <pc:sldMkLst>
          <pc:docMk/>
          <pc:sldMk cId="401071464" sldId="306"/>
        </pc:sldMkLst>
      </pc:sldChg>
      <pc:sldChg chg="new del">
        <pc:chgData name="V Walker" userId="cbce8964-af15-4450-96b9-ddf62eef329d" providerId="ADAL" clId="{32A789AE-A62F-4FEB-966A-2AFBE42511BF}" dt="2026-05-16T11:03:14.178" v="52" actId="47"/>
        <pc:sldMkLst>
          <pc:docMk/>
          <pc:sldMk cId="2140005472" sldId="307"/>
        </pc:sldMkLst>
      </pc:sldChg>
      <pc:sldChg chg="new del">
        <pc:chgData name="V Walker" userId="cbce8964-af15-4450-96b9-ddf62eef329d" providerId="ADAL" clId="{32A789AE-A62F-4FEB-966A-2AFBE42511BF}" dt="2026-05-16T11:03:14.402" v="53" actId="47"/>
        <pc:sldMkLst>
          <pc:docMk/>
          <pc:sldMk cId="50712295" sldId="308"/>
        </pc:sldMkLst>
      </pc:sldChg>
      <pc:sldChg chg="new del">
        <pc:chgData name="V Walker" userId="cbce8964-af15-4450-96b9-ddf62eef329d" providerId="ADAL" clId="{32A789AE-A62F-4FEB-966A-2AFBE42511BF}" dt="2026-05-16T11:03:14.661" v="54" actId="47"/>
        <pc:sldMkLst>
          <pc:docMk/>
          <pc:sldMk cId="3786085600" sldId="309"/>
        </pc:sldMkLst>
      </pc:sldChg>
      <pc:sldChg chg="new del">
        <pc:chgData name="V Walker" userId="cbce8964-af15-4450-96b9-ddf62eef329d" providerId="ADAL" clId="{32A789AE-A62F-4FEB-966A-2AFBE42511BF}" dt="2026-05-16T11:03:15.105" v="55" actId="47"/>
        <pc:sldMkLst>
          <pc:docMk/>
          <pc:sldMk cId="2955629168" sldId="310"/>
        </pc:sldMkLst>
      </pc:sldChg>
      <pc:sldChg chg="add del ord">
        <pc:chgData name="V Walker" userId="cbce8964-af15-4450-96b9-ddf62eef329d" providerId="ADAL" clId="{32A789AE-A62F-4FEB-966A-2AFBE42511BF}" dt="2026-05-16T12:42:21.620" v="58" actId="47"/>
        <pc:sldMkLst>
          <pc:docMk/>
          <pc:sldMk cId="1450087618" sldId="311"/>
        </pc:sldMkLst>
      </pc:sldChg>
      <pc:sldChg chg="add">
        <pc:chgData name="V Walker" userId="cbce8964-af15-4450-96b9-ddf62eef329d" providerId="ADAL" clId="{32A789AE-A62F-4FEB-966A-2AFBE42511BF}" dt="2026-05-16T10:58:45.862" v="14"/>
        <pc:sldMkLst>
          <pc:docMk/>
          <pc:sldMk cId="2893829649" sldId="312"/>
        </pc:sldMkLst>
      </pc:sldChg>
      <pc:sldChg chg="add">
        <pc:chgData name="V Walker" userId="cbce8964-af15-4450-96b9-ddf62eef329d" providerId="ADAL" clId="{32A789AE-A62F-4FEB-966A-2AFBE42511BF}" dt="2026-05-16T10:58:56.882" v="15"/>
        <pc:sldMkLst>
          <pc:docMk/>
          <pc:sldMk cId="959168359" sldId="313"/>
        </pc:sldMkLst>
      </pc:sldChg>
      <pc:sldChg chg="add">
        <pc:chgData name="V Walker" userId="cbce8964-af15-4450-96b9-ddf62eef329d" providerId="ADAL" clId="{32A789AE-A62F-4FEB-966A-2AFBE42511BF}" dt="2026-05-16T10:59:07.969" v="16"/>
        <pc:sldMkLst>
          <pc:docMk/>
          <pc:sldMk cId="209426481" sldId="314"/>
        </pc:sldMkLst>
      </pc:sldChg>
      <pc:sldChg chg="add">
        <pc:chgData name="V Walker" userId="cbce8964-af15-4450-96b9-ddf62eef329d" providerId="ADAL" clId="{32A789AE-A62F-4FEB-966A-2AFBE42511BF}" dt="2026-05-16T10:59:21.513" v="17"/>
        <pc:sldMkLst>
          <pc:docMk/>
          <pc:sldMk cId="2586689781" sldId="315"/>
        </pc:sldMkLst>
      </pc:sldChg>
      <pc:sldChg chg="add">
        <pc:chgData name="V Walker" userId="cbce8964-af15-4450-96b9-ddf62eef329d" providerId="ADAL" clId="{32A789AE-A62F-4FEB-966A-2AFBE42511BF}" dt="2026-05-16T10:59:34.435" v="18"/>
        <pc:sldMkLst>
          <pc:docMk/>
          <pc:sldMk cId="0" sldId="316"/>
        </pc:sldMkLst>
      </pc:sldChg>
      <pc:sldChg chg="add del">
        <pc:chgData name="V Walker" userId="cbce8964-af15-4450-96b9-ddf62eef329d" providerId="ADAL" clId="{32A789AE-A62F-4FEB-966A-2AFBE42511BF}" dt="2026-05-16T11:00:43.546" v="28" actId="47"/>
        <pc:sldMkLst>
          <pc:docMk/>
          <pc:sldMk cId="1548172986" sldId="317"/>
        </pc:sldMkLst>
      </pc:sldChg>
      <pc:sldChg chg="add">
        <pc:chgData name="V Walker" userId="cbce8964-af15-4450-96b9-ddf62eef329d" providerId="ADAL" clId="{32A789AE-A62F-4FEB-966A-2AFBE42511BF}" dt="2026-05-16T11:00:47.448" v="29"/>
        <pc:sldMkLst>
          <pc:docMk/>
          <pc:sldMk cId="2964116047" sldId="317"/>
        </pc:sldMkLst>
      </pc:sldChg>
      <pc:sldChg chg="modSp add mod">
        <pc:chgData name="V Walker" userId="cbce8964-af15-4450-96b9-ddf62eef329d" providerId="ADAL" clId="{32A789AE-A62F-4FEB-966A-2AFBE42511BF}" dt="2026-05-16T12:42:32.365" v="71" actId="20577"/>
        <pc:sldMkLst>
          <pc:docMk/>
          <pc:sldMk cId="3771008146" sldId="318"/>
        </pc:sldMkLst>
        <pc:spChg chg="mod">
          <ac:chgData name="V Walker" userId="cbce8964-af15-4450-96b9-ddf62eef329d" providerId="ADAL" clId="{32A789AE-A62F-4FEB-966A-2AFBE42511BF}" dt="2026-05-16T12:42:32.365" v="71" actId="20577"/>
          <ac:spMkLst>
            <pc:docMk/>
            <pc:sldMk cId="3771008146" sldId="318"/>
            <ac:spMk id="16" creationId="{2FD65E56-08EE-4A49-97B1-B4D308B1781C}"/>
          </ac:spMkLst>
        </pc:spChg>
      </pc:sldChg>
      <pc:sldChg chg="add">
        <pc:chgData name="V Walker" userId="cbce8964-af15-4450-96b9-ddf62eef329d" providerId="ADAL" clId="{32A789AE-A62F-4FEB-966A-2AFBE42511BF}" dt="2026-05-16T11:01:16.722" v="32"/>
        <pc:sldMkLst>
          <pc:docMk/>
          <pc:sldMk cId="2100430432" sldId="319"/>
        </pc:sldMkLst>
      </pc:sldChg>
      <pc:sldChg chg="add">
        <pc:chgData name="V Walker" userId="cbce8964-af15-4450-96b9-ddf62eef329d" providerId="ADAL" clId="{32A789AE-A62F-4FEB-966A-2AFBE42511BF}" dt="2026-05-16T11:01:29.275" v="33"/>
        <pc:sldMkLst>
          <pc:docMk/>
          <pc:sldMk cId="2341955263" sldId="320"/>
        </pc:sldMkLst>
      </pc:sldChg>
      <pc:sldChg chg="add del">
        <pc:chgData name="V Walker" userId="cbce8964-af15-4450-96b9-ddf62eef329d" providerId="ADAL" clId="{32A789AE-A62F-4FEB-966A-2AFBE42511BF}" dt="2026-05-16T11:02:01.421" v="39" actId="47"/>
        <pc:sldMkLst>
          <pc:docMk/>
          <pc:sldMk cId="1376962642" sldId="321"/>
        </pc:sldMkLst>
      </pc:sldChg>
      <pc:sldChg chg="add">
        <pc:chgData name="V Walker" userId="cbce8964-af15-4450-96b9-ddf62eef329d" providerId="ADAL" clId="{32A789AE-A62F-4FEB-966A-2AFBE42511BF}" dt="2026-05-16T11:02:04.995" v="40"/>
        <pc:sldMkLst>
          <pc:docMk/>
          <pc:sldMk cId="2535230663" sldId="321"/>
        </pc:sldMkLst>
      </pc:sldChg>
      <pc:sldChg chg="add">
        <pc:chgData name="V Walker" userId="cbce8964-af15-4450-96b9-ddf62eef329d" providerId="ADAL" clId="{32A789AE-A62F-4FEB-966A-2AFBE42511BF}" dt="2026-05-16T11:02:19.424" v="41"/>
        <pc:sldMkLst>
          <pc:docMk/>
          <pc:sldMk cId="3312467825" sldId="322"/>
        </pc:sldMkLst>
      </pc:sldChg>
      <pc:sldChg chg="add del">
        <pc:chgData name="V Walker" userId="cbce8964-af15-4450-96b9-ddf62eef329d" providerId="ADAL" clId="{32A789AE-A62F-4FEB-966A-2AFBE42511BF}" dt="2026-05-16T11:02:42.017" v="45" actId="47"/>
        <pc:sldMkLst>
          <pc:docMk/>
          <pc:sldMk cId="2840403888" sldId="323"/>
        </pc:sldMkLst>
      </pc:sldChg>
      <pc:sldChg chg="add">
        <pc:chgData name="V Walker" userId="cbce8964-af15-4450-96b9-ddf62eef329d" providerId="ADAL" clId="{32A789AE-A62F-4FEB-966A-2AFBE42511BF}" dt="2026-05-16T11:02:49.463" v="46"/>
        <pc:sldMkLst>
          <pc:docMk/>
          <pc:sldMk cId="3649973917" sldId="323"/>
        </pc:sldMkLst>
      </pc:sldChg>
      <pc:sldChg chg="add">
        <pc:chgData name="V Walker" userId="cbce8964-af15-4450-96b9-ddf62eef329d" providerId="ADAL" clId="{32A789AE-A62F-4FEB-966A-2AFBE42511BF}" dt="2026-05-16T11:03:08.517" v="47"/>
        <pc:sldMkLst>
          <pc:docMk/>
          <pc:sldMk cId="3291202734" sldId="324"/>
        </pc:sldMkLst>
      </pc:sldChg>
      <pc:sldChg chg="add">
        <pc:chgData name="V Walker" userId="cbce8964-af15-4450-96b9-ddf62eef329d" providerId="ADAL" clId="{32A789AE-A62F-4FEB-966A-2AFBE42511BF}" dt="2026-05-16T12:46:52.119" v="72"/>
        <pc:sldMkLst>
          <pc:docMk/>
          <pc:sldMk cId="3995987624" sldId="325"/>
        </pc:sldMkLst>
      </pc:sldChg>
    </pc:docChg>
  </pc:docChgLst>
  <pc:docChgLst>
    <pc:chgData name="V Walker" userId="cbce8964-af15-4450-96b9-ddf62eef329d" providerId="ADAL" clId="{E9E882ED-6489-48E3-AE43-B1D8B5C3E6EB}"/>
    <pc:docChg chg="undo custSel addSld delSld modSld">
      <pc:chgData name="V Walker" userId="cbce8964-af15-4450-96b9-ddf62eef329d" providerId="ADAL" clId="{E9E882ED-6489-48E3-AE43-B1D8B5C3E6EB}" dt="2026-03-25T15:05:18.587" v="49" actId="47"/>
      <pc:docMkLst>
        <pc:docMk/>
      </pc:docMkLst>
      <pc:sldChg chg="add del">
        <pc:chgData name="V Walker" userId="cbce8964-af15-4450-96b9-ddf62eef329d" providerId="ADAL" clId="{E9E882ED-6489-48E3-AE43-B1D8B5C3E6EB}" dt="2026-03-25T14:45:19.129" v="3"/>
        <pc:sldMkLst>
          <pc:docMk/>
          <pc:sldMk cId="3111903696" sldId="265"/>
        </pc:sldMkLst>
      </pc:sldChg>
      <pc:sldChg chg="modSp mod">
        <pc:chgData name="V Walker" userId="cbce8964-af15-4450-96b9-ddf62eef329d" providerId="ADAL" clId="{E9E882ED-6489-48E3-AE43-B1D8B5C3E6EB}" dt="2026-03-25T14:44:54.240" v="1" actId="20577"/>
        <pc:sldMkLst>
          <pc:docMk/>
          <pc:sldMk cId="3098967401" sldId="268"/>
        </pc:sldMkLst>
        <pc:spChg chg="mod">
          <ac:chgData name="V Walker" userId="cbce8964-af15-4450-96b9-ddf62eef329d" providerId="ADAL" clId="{E9E882ED-6489-48E3-AE43-B1D8B5C3E6EB}" dt="2026-03-25T14:44:54.240" v="1" actId="20577"/>
          <ac:spMkLst>
            <pc:docMk/>
            <pc:sldMk cId="3098967401" sldId="268"/>
            <ac:spMk id="4" creationId="{7E3BF677-9D3A-4815-9D91-FE0C0CE6D44E}"/>
          </ac:spMkLst>
        </pc:spChg>
      </pc:sldChg>
      <pc:sldChg chg="del">
        <pc:chgData name="V Walker" userId="cbce8964-af15-4450-96b9-ddf62eef329d" providerId="ADAL" clId="{E9E882ED-6489-48E3-AE43-B1D8B5C3E6EB}" dt="2026-03-25T14:45:31.131" v="4" actId="47"/>
        <pc:sldMkLst>
          <pc:docMk/>
          <pc:sldMk cId="4054530212" sldId="270"/>
        </pc:sldMkLst>
      </pc:sldChg>
      <pc:sldChg chg="del">
        <pc:chgData name="V Walker" userId="cbce8964-af15-4450-96b9-ddf62eef329d" providerId="ADAL" clId="{E9E882ED-6489-48E3-AE43-B1D8B5C3E6EB}" dt="2026-03-25T14:45:46.136" v="6" actId="47"/>
        <pc:sldMkLst>
          <pc:docMk/>
          <pc:sldMk cId="2889810515" sldId="271"/>
        </pc:sldMkLst>
      </pc:sldChg>
      <pc:sldChg chg="del">
        <pc:chgData name="V Walker" userId="cbce8964-af15-4450-96b9-ddf62eef329d" providerId="ADAL" clId="{E9E882ED-6489-48E3-AE43-B1D8B5C3E6EB}" dt="2026-03-25T14:46:01.248" v="8" actId="47"/>
        <pc:sldMkLst>
          <pc:docMk/>
          <pc:sldMk cId="3401249378" sldId="272"/>
        </pc:sldMkLst>
      </pc:sldChg>
      <pc:sldChg chg="del">
        <pc:chgData name="V Walker" userId="cbce8964-af15-4450-96b9-ddf62eef329d" providerId="ADAL" clId="{E9E882ED-6489-48E3-AE43-B1D8B5C3E6EB}" dt="2026-03-25T14:46:16.489" v="11" actId="47"/>
        <pc:sldMkLst>
          <pc:docMk/>
          <pc:sldMk cId="1049728029" sldId="273"/>
        </pc:sldMkLst>
      </pc:sldChg>
      <pc:sldChg chg="del">
        <pc:chgData name="V Walker" userId="cbce8964-af15-4450-96b9-ddf62eef329d" providerId="ADAL" clId="{E9E882ED-6489-48E3-AE43-B1D8B5C3E6EB}" dt="2026-03-25T14:46:34.277" v="14" actId="47"/>
        <pc:sldMkLst>
          <pc:docMk/>
          <pc:sldMk cId="0" sldId="274"/>
        </pc:sldMkLst>
      </pc:sldChg>
      <pc:sldChg chg="del">
        <pc:chgData name="V Walker" userId="cbce8964-af15-4450-96b9-ddf62eef329d" providerId="ADAL" clId="{E9E882ED-6489-48E3-AE43-B1D8B5C3E6EB}" dt="2026-03-25T15:01:59.976" v="29" actId="47"/>
        <pc:sldMkLst>
          <pc:docMk/>
          <pc:sldMk cId="2187842718" sldId="275"/>
        </pc:sldMkLst>
      </pc:sldChg>
      <pc:sldChg chg="del">
        <pc:chgData name="V Walker" userId="cbce8964-af15-4450-96b9-ddf62eef329d" providerId="ADAL" clId="{E9E882ED-6489-48E3-AE43-B1D8B5C3E6EB}" dt="2026-03-25T15:02:20.733" v="31" actId="47"/>
        <pc:sldMkLst>
          <pc:docMk/>
          <pc:sldMk cId="4227748847" sldId="276"/>
        </pc:sldMkLst>
      </pc:sldChg>
      <pc:sldChg chg="add del">
        <pc:chgData name="V Walker" userId="cbce8964-af15-4450-96b9-ddf62eef329d" providerId="ADAL" clId="{E9E882ED-6489-48E3-AE43-B1D8B5C3E6EB}" dt="2026-03-25T15:03:57.322" v="38" actId="47"/>
        <pc:sldMkLst>
          <pc:docMk/>
          <pc:sldMk cId="2884520175" sldId="277"/>
        </pc:sldMkLst>
      </pc:sldChg>
      <pc:sldChg chg="del">
        <pc:chgData name="V Walker" userId="cbce8964-af15-4450-96b9-ddf62eef329d" providerId="ADAL" clId="{E9E882ED-6489-48E3-AE43-B1D8B5C3E6EB}" dt="2026-03-25T15:03:58.578" v="39" actId="47"/>
        <pc:sldMkLst>
          <pc:docMk/>
          <pc:sldMk cId="2675840954" sldId="278"/>
        </pc:sldMkLst>
      </pc:sldChg>
      <pc:sldChg chg="del">
        <pc:chgData name="V Walker" userId="cbce8964-af15-4450-96b9-ddf62eef329d" providerId="ADAL" clId="{E9E882ED-6489-48E3-AE43-B1D8B5C3E6EB}" dt="2026-03-25T15:04:08.517" v="41" actId="47"/>
        <pc:sldMkLst>
          <pc:docMk/>
          <pc:sldMk cId="2576087149" sldId="279"/>
        </pc:sldMkLst>
      </pc:sldChg>
      <pc:sldChg chg="del">
        <pc:chgData name="V Walker" userId="cbce8964-af15-4450-96b9-ddf62eef329d" providerId="ADAL" clId="{E9E882ED-6489-48E3-AE43-B1D8B5C3E6EB}" dt="2026-03-25T15:04:22.002" v="43" actId="47"/>
        <pc:sldMkLst>
          <pc:docMk/>
          <pc:sldMk cId="4116201872" sldId="280"/>
        </pc:sldMkLst>
      </pc:sldChg>
      <pc:sldChg chg="del">
        <pc:chgData name="V Walker" userId="cbce8964-af15-4450-96b9-ddf62eef329d" providerId="ADAL" clId="{E9E882ED-6489-48E3-AE43-B1D8B5C3E6EB}" dt="2026-03-25T15:04:59.020" v="45" actId="47"/>
        <pc:sldMkLst>
          <pc:docMk/>
          <pc:sldMk cId="1934004226" sldId="281"/>
        </pc:sldMkLst>
      </pc:sldChg>
      <pc:sldChg chg="del">
        <pc:chgData name="V Walker" userId="cbce8964-af15-4450-96b9-ddf62eef329d" providerId="ADAL" clId="{E9E882ED-6489-48E3-AE43-B1D8B5C3E6EB}" dt="2026-03-25T15:05:05.873" v="46" actId="47"/>
        <pc:sldMkLst>
          <pc:docMk/>
          <pc:sldMk cId="378435963" sldId="282"/>
        </pc:sldMkLst>
      </pc:sldChg>
      <pc:sldChg chg="del">
        <pc:chgData name="V Walker" userId="cbce8964-af15-4450-96b9-ddf62eef329d" providerId="ADAL" clId="{E9E882ED-6489-48E3-AE43-B1D8B5C3E6EB}" dt="2026-03-25T15:05:14.757" v="47" actId="47"/>
        <pc:sldMkLst>
          <pc:docMk/>
          <pc:sldMk cId="4242060109" sldId="284"/>
        </pc:sldMkLst>
      </pc:sldChg>
      <pc:sldChg chg="add">
        <pc:chgData name="V Walker" userId="cbce8964-af15-4450-96b9-ddf62eef329d" providerId="ADAL" clId="{E9E882ED-6489-48E3-AE43-B1D8B5C3E6EB}" dt="2026-03-25T14:45:34.004" v="5"/>
        <pc:sldMkLst>
          <pc:docMk/>
          <pc:sldMk cId="981024680" sldId="285"/>
        </pc:sldMkLst>
      </pc:sldChg>
      <pc:sldChg chg="add">
        <pc:chgData name="V Walker" userId="cbce8964-af15-4450-96b9-ddf62eef329d" providerId="ADAL" clId="{E9E882ED-6489-48E3-AE43-B1D8B5C3E6EB}" dt="2026-03-25T14:45:49.213" v="7"/>
        <pc:sldMkLst>
          <pc:docMk/>
          <pc:sldMk cId="511446678" sldId="286"/>
        </pc:sldMkLst>
      </pc:sldChg>
      <pc:sldChg chg="add">
        <pc:chgData name="V Walker" userId="cbce8964-af15-4450-96b9-ddf62eef329d" providerId="ADAL" clId="{E9E882ED-6489-48E3-AE43-B1D8B5C3E6EB}" dt="2026-03-25T14:46:03.676" v="9"/>
        <pc:sldMkLst>
          <pc:docMk/>
          <pc:sldMk cId="2337591693" sldId="287"/>
        </pc:sldMkLst>
      </pc:sldChg>
      <pc:sldChg chg="add">
        <pc:chgData name="V Walker" userId="cbce8964-af15-4450-96b9-ddf62eef329d" providerId="ADAL" clId="{E9E882ED-6489-48E3-AE43-B1D8B5C3E6EB}" dt="2026-03-25T14:46:32.256" v="13"/>
        <pc:sldMkLst>
          <pc:docMk/>
          <pc:sldMk cId="0" sldId="288"/>
        </pc:sldMkLst>
      </pc:sldChg>
      <pc:sldChg chg="add del">
        <pc:chgData name="V Walker" userId="cbce8964-af15-4450-96b9-ddf62eef329d" providerId="ADAL" clId="{E9E882ED-6489-48E3-AE43-B1D8B5C3E6EB}" dt="2026-03-25T14:46:28.411" v="12" actId="47"/>
        <pc:sldMkLst>
          <pc:docMk/>
          <pc:sldMk cId="2983639164" sldId="288"/>
        </pc:sldMkLst>
      </pc:sldChg>
      <pc:sldChg chg="addSp modSp new del mod">
        <pc:chgData name="V Walker" userId="cbce8964-af15-4450-96b9-ddf62eef329d" providerId="ADAL" clId="{E9E882ED-6489-48E3-AE43-B1D8B5C3E6EB}" dt="2026-03-25T15:05:18.587" v="49" actId="47"/>
        <pc:sldMkLst>
          <pc:docMk/>
          <pc:sldMk cId="1319020156" sldId="289"/>
        </pc:sldMkLst>
        <pc:spChg chg="add mod">
          <ac:chgData name="V Walker" userId="cbce8964-af15-4450-96b9-ddf62eef329d" providerId="ADAL" clId="{E9E882ED-6489-48E3-AE43-B1D8B5C3E6EB}" dt="2026-03-25T14:47:03.163" v="27" actId="20577"/>
          <ac:spMkLst>
            <pc:docMk/>
            <pc:sldMk cId="1319020156" sldId="289"/>
            <ac:spMk id="2" creationId="{B44BC60D-389D-96BE-CCF3-693CFE437992}"/>
          </ac:spMkLst>
        </pc:spChg>
      </pc:sldChg>
      <pc:sldChg chg="add">
        <pc:chgData name="V Walker" userId="cbce8964-af15-4450-96b9-ddf62eef329d" providerId="ADAL" clId="{E9E882ED-6489-48E3-AE43-B1D8B5C3E6EB}" dt="2026-03-25T15:01:56.888" v="28"/>
        <pc:sldMkLst>
          <pc:docMk/>
          <pc:sldMk cId="3873013550" sldId="290"/>
        </pc:sldMkLst>
      </pc:sldChg>
      <pc:sldChg chg="add">
        <pc:chgData name="V Walker" userId="cbce8964-af15-4450-96b9-ddf62eef329d" providerId="ADAL" clId="{E9E882ED-6489-48E3-AE43-B1D8B5C3E6EB}" dt="2026-03-25T15:02:17.595" v="30"/>
        <pc:sldMkLst>
          <pc:docMk/>
          <pc:sldMk cId="250859985" sldId="291"/>
        </pc:sldMkLst>
      </pc:sldChg>
      <pc:sldChg chg="add">
        <pc:chgData name="V Walker" userId="cbce8964-af15-4450-96b9-ddf62eef329d" providerId="ADAL" clId="{E9E882ED-6489-48E3-AE43-B1D8B5C3E6EB}" dt="2026-03-25T15:02:54.414" v="32"/>
        <pc:sldMkLst>
          <pc:docMk/>
          <pc:sldMk cId="898622855" sldId="292"/>
        </pc:sldMkLst>
      </pc:sldChg>
      <pc:sldChg chg="add del">
        <pc:chgData name="V Walker" userId="cbce8964-af15-4450-96b9-ddf62eef329d" providerId="ADAL" clId="{E9E882ED-6489-48E3-AE43-B1D8B5C3E6EB}" dt="2026-03-25T15:03:54.630" v="37" actId="47"/>
        <pc:sldMkLst>
          <pc:docMk/>
          <pc:sldMk cId="1427838101" sldId="293"/>
        </pc:sldMkLst>
      </pc:sldChg>
      <pc:sldChg chg="add">
        <pc:chgData name="V Walker" userId="cbce8964-af15-4450-96b9-ddf62eef329d" providerId="ADAL" clId="{E9E882ED-6489-48E3-AE43-B1D8B5C3E6EB}" dt="2026-03-25T15:04:06.466" v="40"/>
        <pc:sldMkLst>
          <pc:docMk/>
          <pc:sldMk cId="3454598175" sldId="294"/>
        </pc:sldMkLst>
      </pc:sldChg>
      <pc:sldChg chg="add">
        <pc:chgData name="V Walker" userId="cbce8964-af15-4450-96b9-ddf62eef329d" providerId="ADAL" clId="{E9E882ED-6489-48E3-AE43-B1D8B5C3E6EB}" dt="2026-03-25T15:04:19.442" v="42"/>
        <pc:sldMkLst>
          <pc:docMk/>
          <pc:sldMk cId="1653573974" sldId="295"/>
        </pc:sldMkLst>
      </pc:sldChg>
      <pc:sldChg chg="add">
        <pc:chgData name="V Walker" userId="cbce8964-af15-4450-96b9-ddf62eef329d" providerId="ADAL" clId="{E9E882ED-6489-48E3-AE43-B1D8B5C3E6EB}" dt="2026-03-25T15:04:37.726" v="44"/>
        <pc:sldMkLst>
          <pc:docMk/>
          <pc:sldMk cId="801217167" sldId="296"/>
        </pc:sldMkLst>
      </pc:sldChg>
      <pc:sldChg chg="add">
        <pc:chgData name="V Walker" userId="cbce8964-af15-4450-96b9-ddf62eef329d" providerId="ADAL" clId="{E9E882ED-6489-48E3-AE43-B1D8B5C3E6EB}" dt="2026-03-25T15:05:16.498" v="48"/>
        <pc:sldMkLst>
          <pc:docMk/>
          <pc:sldMk cId="2452229233" sldId="297"/>
        </pc:sldMkLst>
      </pc:sldChg>
    </pc:docChg>
  </pc:docChgLst>
  <pc:docChgLst>
    <pc:chgData name="V Walker" userId="cbce8964-af15-4450-96b9-ddf62eef329d" providerId="ADAL" clId="{6C8892B9-DE07-44A6-8B47-BD6BC52E3241}"/>
    <pc:docChg chg="addSld delSld modSld">
      <pc:chgData name="V Walker" userId="cbce8964-af15-4450-96b9-ddf62eef329d" providerId="ADAL" clId="{6C8892B9-DE07-44A6-8B47-BD6BC52E3241}" dt="2026-03-27T20:13:33.496" v="5"/>
      <pc:docMkLst>
        <pc:docMk/>
      </pc:docMkLst>
      <pc:sldChg chg="del">
        <pc:chgData name="V Walker" userId="cbce8964-af15-4450-96b9-ddf62eef329d" providerId="ADAL" clId="{6C8892B9-DE07-44A6-8B47-BD6BC52E3241}" dt="2026-03-27T20:13:31.092" v="4" actId="47"/>
        <pc:sldMkLst>
          <pc:docMk/>
          <pc:sldMk cId="250859985" sldId="291"/>
        </pc:sldMkLst>
      </pc:sldChg>
      <pc:sldChg chg="del">
        <pc:chgData name="V Walker" userId="cbce8964-af15-4450-96b9-ddf62eef329d" providerId="ADAL" clId="{6C8892B9-DE07-44A6-8B47-BD6BC52E3241}" dt="2026-03-27T20:13:10.904" v="2" actId="47"/>
        <pc:sldMkLst>
          <pc:docMk/>
          <pc:sldMk cId="1427838101" sldId="293"/>
        </pc:sldMkLst>
      </pc:sldChg>
      <pc:sldChg chg="add">
        <pc:chgData name="V Walker" userId="cbce8964-af15-4450-96b9-ddf62eef329d" providerId="ADAL" clId="{6C8892B9-DE07-44A6-8B47-BD6BC52E3241}" dt="2026-03-27T20:12:23.416" v="0"/>
        <pc:sldMkLst>
          <pc:docMk/>
          <pc:sldMk cId="2579529315" sldId="298"/>
        </pc:sldMkLst>
      </pc:sldChg>
      <pc:sldChg chg="add">
        <pc:chgData name="V Walker" userId="cbce8964-af15-4450-96b9-ddf62eef329d" providerId="ADAL" clId="{6C8892B9-DE07-44A6-8B47-BD6BC52E3241}" dt="2026-03-27T20:12:39.946" v="1"/>
        <pc:sldMkLst>
          <pc:docMk/>
          <pc:sldMk cId="1839811930" sldId="299"/>
        </pc:sldMkLst>
      </pc:sldChg>
      <pc:sldChg chg="add">
        <pc:chgData name="V Walker" userId="cbce8964-af15-4450-96b9-ddf62eef329d" providerId="ADAL" clId="{6C8892B9-DE07-44A6-8B47-BD6BC52E3241}" dt="2026-03-27T20:13:13.336" v="3"/>
        <pc:sldMkLst>
          <pc:docMk/>
          <pc:sldMk cId="1332225820" sldId="300"/>
        </pc:sldMkLst>
      </pc:sldChg>
      <pc:sldChg chg="add">
        <pc:chgData name="V Walker" userId="cbce8964-af15-4450-96b9-ddf62eef329d" providerId="ADAL" clId="{6C8892B9-DE07-44A6-8B47-BD6BC52E3241}" dt="2026-03-27T20:13:33.496" v="5"/>
        <pc:sldMkLst>
          <pc:docMk/>
          <pc:sldMk cId="4064109413" sldId="30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1"/>
            <a:ext cx="8543925" cy="2852737"/>
          </a:xfrm>
        </p:spPr>
        <p:txBody>
          <a:bodyPr anchor="b"/>
          <a:lstStyle>
            <a:lvl1pPr>
              <a:defRPr sz="4875"/>
            </a:lvl1pPr>
          </a:lstStyle>
          <a:p>
            <a:r>
              <a:rPr lang="en-US"/>
              <a:t>Click to edit Master title style</a:t>
            </a:r>
            <a:endParaRPr lang="en-US" dirty="0"/>
          </a:p>
        </p:txBody>
      </p:sp>
      <p:sp>
        <p:nvSpPr>
          <p:cNvPr id="3" name="Text Placeholder 2"/>
          <p:cNvSpPr>
            <a:spLocks noGrp="1"/>
          </p:cNvSpPr>
          <p:nvPr>
            <p:ph type="body" idx="1"/>
          </p:nvPr>
        </p:nvSpPr>
        <p:spPr>
          <a:xfrm>
            <a:off x="675879" y="4589466"/>
            <a:ext cx="8543925" cy="1500187"/>
          </a:xfrm>
        </p:spPr>
        <p:txBody>
          <a:bodyPr/>
          <a:lstStyle>
            <a:lvl1pPr marL="0" indent="0">
              <a:buNone/>
              <a:defRPr sz="1950">
                <a:solidFill>
                  <a:schemeClr val="tx1">
                    <a:tint val="82000"/>
                  </a:schemeClr>
                </a:solidFill>
              </a:defRPr>
            </a:lvl1pPr>
            <a:lvl2pPr marL="371475" indent="0">
              <a:buNone/>
              <a:defRPr sz="1625">
                <a:solidFill>
                  <a:schemeClr val="tx1">
                    <a:tint val="82000"/>
                  </a:schemeClr>
                </a:solidFill>
              </a:defRPr>
            </a:lvl2pPr>
            <a:lvl3pPr marL="742950" indent="0">
              <a:buNone/>
              <a:defRPr sz="1463">
                <a:solidFill>
                  <a:schemeClr val="tx1">
                    <a:tint val="82000"/>
                  </a:schemeClr>
                </a:solidFill>
              </a:defRPr>
            </a:lvl3pPr>
            <a:lvl4pPr marL="1114425" indent="0">
              <a:buNone/>
              <a:defRPr sz="1300">
                <a:solidFill>
                  <a:schemeClr val="tx1">
                    <a:tint val="82000"/>
                  </a:schemeClr>
                </a:solidFill>
              </a:defRPr>
            </a:lvl4pPr>
            <a:lvl5pPr marL="1485900" indent="0">
              <a:buNone/>
              <a:defRPr sz="1300">
                <a:solidFill>
                  <a:schemeClr val="tx1">
                    <a:tint val="82000"/>
                  </a:schemeClr>
                </a:solidFill>
              </a:defRPr>
            </a:lvl5pPr>
            <a:lvl6pPr marL="1857375" indent="0">
              <a:buNone/>
              <a:defRPr sz="1300">
                <a:solidFill>
                  <a:schemeClr val="tx1">
                    <a:tint val="82000"/>
                  </a:schemeClr>
                </a:solidFill>
              </a:defRPr>
            </a:lvl6pPr>
            <a:lvl7pPr marL="2228850" indent="0">
              <a:buNone/>
              <a:defRPr sz="1300">
                <a:solidFill>
                  <a:schemeClr val="tx1">
                    <a:tint val="82000"/>
                  </a:schemeClr>
                </a:solidFill>
              </a:defRPr>
            </a:lvl7pPr>
            <a:lvl8pPr marL="2600325" indent="0">
              <a:buNone/>
              <a:defRPr sz="1300">
                <a:solidFill>
                  <a:schemeClr val="tx1">
                    <a:tint val="82000"/>
                  </a:schemeClr>
                </a:solidFill>
              </a:defRPr>
            </a:lvl8pPr>
            <a:lvl9pPr marL="2971800" indent="0">
              <a:buNone/>
              <a:defRPr sz="13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5/16/2026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9" y="365128"/>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4" name="Content Placeholder 3"/>
          <p:cNvSpPr>
            <a:spLocks noGrp="1"/>
          </p:cNvSpPr>
          <p:nvPr>
            <p:ph sz="half" idx="2"/>
          </p:nvPr>
        </p:nvSpPr>
        <p:spPr>
          <a:xfrm>
            <a:off x="682328"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5/16/2026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5/16/2026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2600"/>
            </a:lvl1pPr>
          </a:lstStyle>
          <a:p>
            <a:r>
              <a:rPr lang="en-US"/>
              <a:t>Click to edit Master title style</a:t>
            </a:r>
            <a:endParaRPr lang="en-US" dirty="0"/>
          </a:p>
        </p:txBody>
      </p:sp>
      <p:sp>
        <p:nvSpPr>
          <p:cNvPr id="3" name="Content Placeholder 2"/>
          <p:cNvSpPr>
            <a:spLocks noGrp="1"/>
          </p:cNvSpPr>
          <p:nvPr>
            <p:ph idx="1"/>
          </p:nvPr>
        </p:nvSpPr>
        <p:spPr>
          <a:xfrm>
            <a:off x="4211340" y="987428"/>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2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8"/>
            <a:ext cx="5014913" cy="4873625"/>
          </a:xfrm>
        </p:spPr>
        <p:txBody>
          <a:bodyPr anchor="t"/>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lang="en-US"/>
              <a:t>Click icon to add picture</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9" y="365128"/>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9"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975">
                <a:solidFill>
                  <a:schemeClr val="tx1">
                    <a:tint val="82000"/>
                  </a:schemeClr>
                </a:solidFill>
              </a:defRPr>
            </a:lvl1pPr>
          </a:lstStyle>
          <a:p>
            <a:fld id="{846CE7D5-CF57-46EF-B807-FDD0502418D4}" type="datetimeFigureOut">
              <a:rPr lang="en-US" smtClean="0"/>
              <a:t>5/16/2026</a:t>
            </a:fld>
            <a:endParaRPr lang="en-US"/>
          </a:p>
        </p:txBody>
      </p:sp>
      <p:sp>
        <p:nvSpPr>
          <p:cNvPr id="5" name="Footer Placeholder 4"/>
          <p:cNvSpPr>
            <a:spLocks noGrp="1"/>
          </p:cNvSpPr>
          <p:nvPr>
            <p:ph type="ftr" sz="quarter" idx="3"/>
          </p:nvPr>
        </p:nvSpPr>
        <p:spPr>
          <a:xfrm>
            <a:off x="3281364" y="6356353"/>
            <a:ext cx="3343275" cy="365125"/>
          </a:xfrm>
          <a:prstGeom prst="rect">
            <a:avLst/>
          </a:prstGeom>
        </p:spPr>
        <p:txBody>
          <a:bodyPr vert="horz" lIns="91440" tIns="45720" rIns="91440" bIns="45720" rtlCol="0" anchor="ctr"/>
          <a:lstStyle>
            <a:lvl1pPr algn="ctr">
              <a:defRPr sz="975">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3"/>
            <a:ext cx="2228850" cy="365125"/>
          </a:xfrm>
          <a:prstGeom prst="rect">
            <a:avLst/>
          </a:prstGeom>
        </p:spPr>
        <p:txBody>
          <a:bodyPr vert="horz" lIns="91440" tIns="45720" rIns="91440" bIns="45720" rtlCol="0" anchor="ctr"/>
          <a:lstStyle>
            <a:lvl1pPr algn="r">
              <a:defRPr sz="975">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42950"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en-US"/>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watch?v=EcGjZHvD5q4" TargetMode="External"/><Relationship Id="rId2" Type="http://schemas.openxmlformats.org/officeDocument/2006/relationships/hyperlink" Target="https://www.youtube.com/watch?v=5LoUm_r7It8" TargetMode="External"/><Relationship Id="rId1" Type="http://schemas.openxmlformats.org/officeDocument/2006/relationships/slideLayout" Target="../slideLayouts/slideLayout7.xml"/><Relationship Id="rId6" Type="http://schemas.openxmlformats.org/officeDocument/2006/relationships/hyperlink" Target="https://www.youtube.com/watch?v=cH2PH0auTUU" TargetMode="External"/><Relationship Id="rId5" Type="http://schemas.openxmlformats.org/officeDocument/2006/relationships/hyperlink" Target="https://www.youtube.com/watch?v=yE0aSxziNdY" TargetMode="External"/><Relationship Id="rId4" Type="http://schemas.openxmlformats.org/officeDocument/2006/relationships/hyperlink" Target="https://www.youtube.com/watch?v=-NqaupGcCpw"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8" Type="http://schemas.openxmlformats.org/officeDocument/2006/relationships/hyperlink" Target="https://www.thenational.academy/teachers/programmes/physical-education-secondary-ks3/units/striking-and-fielding-games-competition-and-performance-analysis-in-cricket/lessons/batting-calls-and-field-placement/media?video=298917" TargetMode="External"/><Relationship Id="rId13" Type="http://schemas.openxmlformats.org/officeDocument/2006/relationships/hyperlink" Target="https://www.youtube.com/watch?v=EGcimxQM0v0" TargetMode="External"/><Relationship Id="rId3" Type="http://schemas.openxmlformats.org/officeDocument/2006/relationships/hyperlink" Target="https://www.thenational.academy/teachers/programmes/physical-education-secondary-ks3/units/striking-and-fielding-games-competition-and-performance-analysis-in-cricket/lessons/overarm-bowling-from-a-standing-position/media?video=298938" TargetMode="External"/><Relationship Id="rId7" Type="http://schemas.openxmlformats.org/officeDocument/2006/relationships/hyperlink" Target="https://app.senecalearning.com/dashboard/assignments/assignment/10bccc30-072a-4512-83be-42d190b66e51?suggestedProvider=microsoft" TargetMode="External"/><Relationship Id="rId12" Type="http://schemas.openxmlformats.org/officeDocument/2006/relationships/hyperlink" Target="https://app.senecalearning.com/dashboard/assignments/assignment/526fbe0a-0060-4bd5-8b3c-3e09a54147a5?suggestedProvider=microsoft" TargetMode="External"/><Relationship Id="rId2" Type="http://schemas.openxmlformats.org/officeDocument/2006/relationships/hyperlink" Target="https://www.thenational.academy/teachers/programmes/physical-education-secondary-ks3/units/striking-and-fielding-games-bowling-batting-and-fielding-with-accuracy/lessons/an-effective-bowler-backstop-and-first-base-partnership/media?video=316930" TargetMode="External"/><Relationship Id="rId16" Type="http://schemas.openxmlformats.org/officeDocument/2006/relationships/hyperlink" Target="https://www.youtube.com/watch?v=f5Lxiy9_L9Q" TargetMode="External"/><Relationship Id="rId1" Type="http://schemas.openxmlformats.org/officeDocument/2006/relationships/slideLayout" Target="../slideLayouts/slideLayout7.xml"/><Relationship Id="rId6" Type="http://schemas.openxmlformats.org/officeDocument/2006/relationships/hyperlink" Target="https://www.youtube.com/watch?v=CDsfw35MUb4" TargetMode="External"/><Relationship Id="rId11" Type="http://schemas.openxmlformats.org/officeDocument/2006/relationships/hyperlink" Target="https://www.thenational.academy/teachers/programmes/physical-education-secondary-ks3/units/striking-and-fielding-games-competition-and-performance-analysis-in-cricket/lessons/overarm-bowling-from-a-standing-position/media?video=298926" TargetMode="External"/><Relationship Id="rId5" Type="http://schemas.openxmlformats.org/officeDocument/2006/relationships/hyperlink" Target="https://www.thenational.academy/teachers/programmes/physical-education-secondary-ks3/units/striking-and-fielding-games-bowling-batting-and-fielding-with-accuracy/lessons/officiating-your-own-small-sided-rounders-games/media?video=316929" TargetMode="External"/><Relationship Id="rId15" Type="http://schemas.openxmlformats.org/officeDocument/2006/relationships/hyperlink" Target="https://www.thenational.academy/teachers/programmes/physical-education-secondary-ks3/units/striking-and-fielding-games-competition-and-performance-analysis-in-cricket/lessons/batting-calls-and-field-placement/media?video=298927" TargetMode="External"/><Relationship Id="rId10" Type="http://schemas.openxmlformats.org/officeDocument/2006/relationships/hyperlink" Target="https://www.thenational.academy/teachers/programmes/physical-education-secondary-ks3/units/striking-and-fielding-games-bowling-batting-and-fielding-with-accuracy/lessons/an-effective-bowler-backstop-and-first-base-partnership/media?video=314520" TargetMode="External"/><Relationship Id="rId4" Type="http://schemas.openxmlformats.org/officeDocument/2006/relationships/hyperlink" Target="https://app.senecalearning.com/dashboard/assignments/assignment/cd029a1f-3ba8-49e7-888d-8e6842fc8f3a?suggestedProvider=microsoft" TargetMode="External"/><Relationship Id="rId9" Type="http://schemas.openxmlformats.org/officeDocument/2006/relationships/hyperlink" Target="https://www.youtube.com/watch?v=YWJtql-Jg0A&amp;list=PLHQYIk0gG59RFeQATSO77MBCt_i2J6pE3" TargetMode="External"/><Relationship Id="rId14" Type="http://schemas.openxmlformats.org/officeDocument/2006/relationships/hyperlink" Target="https://www.youtube.com/live/OJ2wtpDic30?si=lFpCuF0O1wsweg4i&amp;t=4775"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tmp"/></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0ebTEsAp35s" TargetMode="External"/><Relationship Id="rId2" Type="http://schemas.openxmlformats.org/officeDocument/2006/relationships/hyperlink" Target="https://www.youtube.com/watch?v=jyVq1hnxAqg" TargetMode="External"/><Relationship Id="rId1" Type="http://schemas.openxmlformats.org/officeDocument/2006/relationships/slideLayout" Target="../slideLayouts/slideLayout7.xml"/><Relationship Id="rId4" Type="http://schemas.openxmlformats.org/officeDocument/2006/relationships/hyperlink" Target="https://www.youtube.com/watch?v=qXhV3dMxSzE"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lack text on a white background&#10;&#10;Description automatically generated">
            <a:extLst>
              <a:ext uri="{FF2B5EF4-FFF2-40B4-BE49-F238E27FC236}">
                <a16:creationId xmlns:a16="http://schemas.microsoft.com/office/drawing/2014/main" id="{DAAD3D62-E76B-472E-B860-3AF3259A9DF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002" y="168023"/>
            <a:ext cx="4836795" cy="1153033"/>
          </a:xfrm>
          <a:prstGeom prst="rect">
            <a:avLst/>
          </a:prstGeom>
        </p:spPr>
      </p:pic>
      <p:sp>
        <p:nvSpPr>
          <p:cNvPr id="4" name="TextBox 3">
            <a:extLst>
              <a:ext uri="{FF2B5EF4-FFF2-40B4-BE49-F238E27FC236}">
                <a16:creationId xmlns:a16="http://schemas.microsoft.com/office/drawing/2014/main" id="{7E3BF677-9D3A-4815-9D91-FE0C0CE6D44E}"/>
              </a:ext>
            </a:extLst>
          </p:cNvPr>
          <p:cNvSpPr txBox="1"/>
          <p:nvPr/>
        </p:nvSpPr>
        <p:spPr>
          <a:xfrm>
            <a:off x="2428875" y="2528890"/>
            <a:ext cx="5386388" cy="2554545"/>
          </a:xfrm>
          <a:prstGeom prst="rect">
            <a:avLst/>
          </a:prstGeom>
          <a:noFill/>
        </p:spPr>
        <p:txBody>
          <a:bodyPr wrap="square" rtlCol="0">
            <a:spAutoFit/>
          </a:bodyPr>
          <a:lstStyle/>
          <a:p>
            <a:pPr algn="ctr"/>
            <a:r>
              <a:rPr lang="en-GB" sz="3200" dirty="0"/>
              <a:t>Independent Learning</a:t>
            </a:r>
          </a:p>
          <a:p>
            <a:pPr algn="ctr"/>
            <a:endParaRPr lang="en-GB" sz="3200" dirty="0"/>
          </a:p>
          <a:p>
            <a:pPr algn="ctr"/>
            <a:r>
              <a:rPr lang="en-GB" sz="3200" dirty="0"/>
              <a:t>Year 8</a:t>
            </a:r>
          </a:p>
          <a:p>
            <a:pPr algn="ctr"/>
            <a:endParaRPr lang="en-GB" sz="3200" dirty="0"/>
          </a:p>
          <a:p>
            <a:pPr algn="ctr"/>
            <a:r>
              <a:rPr lang="en-GB" sz="3200" dirty="0"/>
              <a:t>Term 6</a:t>
            </a:r>
          </a:p>
        </p:txBody>
      </p:sp>
    </p:spTree>
    <p:extLst>
      <p:ext uri="{BB962C8B-B14F-4D97-AF65-F5344CB8AC3E}">
        <p14:creationId xmlns:p14="http://schemas.microsoft.com/office/powerpoint/2010/main" val="3098967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6019417"/>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GB" sz="1600" b="1" dirty="0">
              <a:effectLst/>
              <a:latin typeface="Calibri" panose="020F0502020204030204" pitchFamily="34" charset="0"/>
              <a:ea typeface="Calibri" panose="020F0502020204030204" pitchFamily="34" charset="0"/>
              <a:cs typeface="Calibri" panose="020F0502020204030204" pitchFamily="34" charset="0"/>
            </a:endParaRPr>
          </a:p>
          <a:p>
            <a:pPr algn="just">
              <a:lnSpc>
                <a:spcPts val="1150"/>
              </a:lnSpc>
            </a:pP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Key vocabulary: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high level</a:t>
            </a: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low level, </a:t>
            </a: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programming, machine code, binary, object-orientated , </a:t>
            </a:r>
            <a:r>
              <a:rPr lang="en-US" sz="1600" b="1">
                <a:solidFill>
                  <a:srgbClr val="000000"/>
                </a:solidFill>
                <a:effectLst/>
                <a:latin typeface="Calibri" panose="020F0502020204030204" pitchFamily="34" charset="0"/>
                <a:ea typeface="Calibri" panose="020F0502020204030204" pitchFamily="34" charset="0"/>
                <a:cs typeface="Calibri" panose="020F0502020204030204" pitchFamily="34" charset="0"/>
              </a:rPr>
              <a:t>script language.</a:t>
            </a:r>
            <a:endPar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 Week 1:  </a:t>
            </a:r>
            <a:r>
              <a:rPr lang="en-GB" sz="1600" b="1" dirty="0">
                <a:solidFill>
                  <a:srgbClr val="000000"/>
                </a:solidFill>
                <a:latin typeface="Calibri" panose="020F0502020204030204" pitchFamily="34" charset="0"/>
                <a:ea typeface="Calibri" panose="020F0502020204030204" pitchFamily="34" charset="0"/>
                <a:cs typeface="Calibri" panose="020F0502020204030204" pitchFamily="34" charset="0"/>
              </a:rPr>
              <a:t>What is the difference between Low Level and High level programming. What career paths does each one entail and then explain  what each core career paths each one focusses on.</a:t>
            </a:r>
            <a:endPar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b="1" dirty="0">
                <a:solidFill>
                  <a:schemeClr val="bg1"/>
                </a:solidFill>
                <a:latin typeface="Calibri" panose="020F0502020204030204" pitchFamily="34" charset="0"/>
                <a:cs typeface="Calibri" panose="020F0502020204030204" pitchFamily="34" charset="0"/>
              </a:rPr>
              <a:t>Computing</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r>
              <a:rPr lang="en-GB"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Week 4: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Explain the difference of low level language - Machine code versus Binary code and its key differences.</a:t>
            </a:r>
            <a:endParaRPr lang="en-GB" sz="1600" b="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Week 5: </a:t>
            </a:r>
            <a:r>
              <a:rPr lang="en-US" sz="1600" b="1" dirty="0">
                <a:latin typeface="Calibri" panose="020F0502020204030204" pitchFamily="34" charset="0"/>
                <a:cs typeface="Calibri" panose="020F0502020204030204" pitchFamily="34" charset="0"/>
              </a:rPr>
              <a:t>Explain the key differences of Object-Oriented Languages (OOP) and script language in high level  programming and how they operate.</a:t>
            </a:r>
            <a:endParaRPr lang="en-GB" sz="1600" b="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 Week 2: </a:t>
            </a:r>
            <a:r>
              <a:rPr lang="en-ZA" sz="1600" b="1" dirty="0">
                <a:solidFill>
                  <a:srgbClr val="000000"/>
                </a:solidFill>
                <a:latin typeface="Calibri" panose="020F0502020204030204" pitchFamily="34" charset="0"/>
                <a:ea typeface="Calibri" panose="020F0502020204030204" pitchFamily="34" charset="0"/>
                <a:cs typeface="Calibri" panose="020F0502020204030204" pitchFamily="34" charset="0"/>
              </a:rPr>
              <a:t>What is low level programming language</a:t>
            </a:r>
            <a:r>
              <a:rPr lang="en-GB" sz="1600" b="1" dirty="0">
                <a:solidFill>
                  <a:srgbClr val="000000"/>
                </a:solidFill>
                <a:latin typeface="Calibri" panose="020F0502020204030204" pitchFamily="34" charset="0"/>
                <a:ea typeface="Calibri" panose="020F0502020204030204" pitchFamily="34" charset="0"/>
                <a:cs typeface="Calibri" panose="020F0502020204030204" pitchFamily="34" charset="0"/>
              </a:rPr>
              <a:t>. What are the key characteristics and features of low level programming? Provide the main types of low level programming and its primary uses.</a:t>
            </a:r>
            <a:endPar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1"/>
            <a:ext cx="4706226" cy="151115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GB" sz="1600" b="1" dirty="0">
                <a:solidFill>
                  <a:srgbClr val="000000"/>
                </a:solidFill>
                <a:latin typeface="Calibri" panose="020F0502020204030204" pitchFamily="34" charset="0"/>
                <a:ea typeface="Calibri" panose="020F0502020204030204" pitchFamily="34" charset="0"/>
                <a:cs typeface="Calibri" panose="020F0502020204030204" pitchFamily="34" charset="0"/>
              </a:rPr>
              <a:t>Week 6: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Explain 5 advantages of choosing python over other high level languages.</a:t>
            </a:r>
            <a:endParaRPr lang="en-GB" sz="1600"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111233" y="4326678"/>
            <a:ext cx="4736212" cy="1511154"/>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Week 3: </a:t>
            </a:r>
            <a:r>
              <a:rPr lang="en-ZA" sz="1600" b="1" dirty="0">
                <a:solidFill>
                  <a:srgbClr val="000000"/>
                </a:solidFill>
                <a:latin typeface="Calibri" panose="020F0502020204030204" pitchFamily="34" charset="0"/>
                <a:ea typeface="Calibri" panose="020F0502020204030204" pitchFamily="34" charset="0"/>
                <a:cs typeface="Calibri" panose="020F0502020204030204" pitchFamily="34" charset="0"/>
              </a:rPr>
              <a:t>What is high level programming language</a:t>
            </a:r>
            <a:r>
              <a:rPr lang="en-GB" sz="1600" b="1" dirty="0">
                <a:solidFill>
                  <a:srgbClr val="000000"/>
                </a:solidFill>
                <a:latin typeface="Calibri" panose="020F0502020204030204" pitchFamily="34" charset="0"/>
                <a:ea typeface="Calibri" panose="020F0502020204030204" pitchFamily="34" charset="0"/>
                <a:cs typeface="Calibri" panose="020F0502020204030204" pitchFamily="34" charset="0"/>
              </a:rPr>
              <a:t>. What are the key characteristics and features of high level programming? Provide the main types of high level programming and its primary uses.</a:t>
            </a:r>
            <a:endPar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11903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India,	Coral reef,		atoll,		barrier reef,		fringing reef, 		arctic,	tundra</a:t>
            </a: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Geography</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964116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GB" sz="1200" b="1">
                <a:solidFill>
                  <a:srgbClr val="000000"/>
                </a:solidFill>
                <a:effectLst/>
                <a:latin typeface="Calibri" panose="020F0502020204030204" pitchFamily="34" charset="0"/>
                <a:ea typeface="Calibri" panose="020F0502020204030204" pitchFamily="34" charset="0"/>
              </a:rPr>
              <a:t>Week 1: Topics: choose from: The case of Jack the Ripper: the victims, policing methods, Medway in the 1800</a:t>
            </a:r>
          </a:p>
          <a:p>
            <a:pPr>
              <a:spcBef>
                <a:spcPts val="1390"/>
              </a:spcBef>
              <a:tabLst>
                <a:tab pos="251460" algn="l"/>
              </a:tabLst>
            </a:pPr>
            <a:r>
              <a:rPr lang="en-GB" sz="1200" b="1">
                <a:solidFill>
                  <a:srgbClr val="000000"/>
                </a:solidFill>
                <a:effectLst/>
                <a:latin typeface="Calibri" panose="020F0502020204030204" pitchFamily="34" charset="0"/>
                <a:ea typeface="Calibri" panose="020F0502020204030204" pitchFamily="34" charset="0"/>
              </a:rPr>
              <a:t>Begin your independent research homework. This is a Term Five and six task. Make sure your work is detailed and well presented.</a:t>
            </a:r>
          </a:p>
          <a:p>
            <a:pPr>
              <a:spcBef>
                <a:spcPts val="1390"/>
              </a:spcBef>
              <a:tabLst>
                <a:tab pos="251460" algn="l"/>
              </a:tabLst>
            </a:pPr>
            <a:r>
              <a:rPr lang="en-GB" sz="1200" b="1">
                <a:solidFill>
                  <a:srgbClr val="000000"/>
                </a:solidFill>
                <a:effectLst/>
                <a:latin typeface="Calibri" panose="020F0502020204030204" pitchFamily="34" charset="0"/>
                <a:ea typeface="Calibri" panose="020F0502020204030204" pitchFamily="34" charset="0"/>
              </a:rPr>
              <a:t>Challenge yourself by completing the extra reading task.</a:t>
            </a:r>
            <a:endParaRPr lang="en-GB"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History</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Continue with your independent research homework. This is a Term Five and six task. Make sure your work is detailed and well presented.</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Challenge yourself by completing the extra reading task.</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r>
              <a:rPr lang="en-US" sz="1200" b="1" dirty="0">
                <a:solidFill>
                  <a:srgbClr val="000000"/>
                </a:solidFill>
                <a:latin typeface="Calibri" panose="020F0502020204030204" pitchFamily="34" charset="0"/>
                <a:ea typeface="Calibri" panose="020F0502020204030204" pitchFamily="34" charset="0"/>
              </a:rPr>
              <a:t>:</a:t>
            </a:r>
          </a:p>
          <a:p>
            <a:r>
              <a:rPr lang="en-GB" sz="1200" b="1" dirty="0">
                <a:solidFill>
                  <a:srgbClr val="000000"/>
                </a:solidFill>
                <a:latin typeface="Calibri" panose="020F0502020204030204" pitchFamily="34" charset="0"/>
                <a:ea typeface="Calibri" panose="020F0502020204030204" pitchFamily="34" charset="0"/>
              </a:rPr>
              <a:t>Continue with your independent research homework. This is a Term Five and six task. Make sure your work is detailed and well presented.</a:t>
            </a:r>
          </a:p>
          <a:p>
            <a:r>
              <a:rPr lang="en-GB" sz="1200" b="1" dirty="0">
                <a:solidFill>
                  <a:srgbClr val="000000"/>
                </a:solidFill>
                <a:latin typeface="Calibri" panose="020F0502020204030204" pitchFamily="34" charset="0"/>
                <a:ea typeface="Calibri" panose="020F0502020204030204" pitchFamily="34" charset="0"/>
              </a:rPr>
              <a:t>Challenge yourself by completing the extra reading task.</a:t>
            </a: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a:t>
            </a:r>
          </a:p>
          <a:p>
            <a:r>
              <a:rPr lang="en-US" sz="1200" b="1" dirty="0">
                <a:solidFill>
                  <a:srgbClr val="000000"/>
                </a:solidFill>
                <a:latin typeface="Calibri" panose="020F0502020204030204" pitchFamily="34" charset="0"/>
                <a:ea typeface="Calibri" panose="020F0502020204030204" pitchFamily="34" charset="0"/>
              </a:rPr>
              <a:t> </a:t>
            </a:r>
            <a:r>
              <a:rPr lang="en-GB" sz="1200" b="1" dirty="0">
                <a:solidFill>
                  <a:srgbClr val="000000"/>
                </a:solidFill>
                <a:latin typeface="Calibri" panose="020F0502020204030204" pitchFamily="34" charset="0"/>
                <a:ea typeface="Calibri" panose="020F0502020204030204" pitchFamily="34" charset="0"/>
              </a:rPr>
              <a:t>Continue with your independent research homework. This is a Term Five and six task. Make sure your work is detailed and well presented.</a:t>
            </a:r>
          </a:p>
          <a:p>
            <a:r>
              <a:rPr lang="en-GB" sz="1200" b="1" dirty="0">
                <a:solidFill>
                  <a:srgbClr val="000000"/>
                </a:solidFill>
                <a:latin typeface="Calibri" panose="020F0502020204030204" pitchFamily="34" charset="0"/>
                <a:ea typeface="Calibri" panose="020F0502020204030204" pitchFamily="34" charset="0"/>
              </a:rPr>
              <a:t>Challenge yourself by completing the extra reading task.</a:t>
            </a:r>
          </a:p>
          <a:p>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Continue with your independent research homework. This is a Term Five and six task. Make sure your work is detailed and well presented.</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Challenge yourself by completing the extra reading task.</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a:t>
            </a:r>
            <a:r>
              <a:rPr lang="en-GB" sz="1200" b="1" dirty="0">
                <a:solidFill>
                  <a:srgbClr val="000000"/>
                </a:solidFill>
                <a:latin typeface="Calibri" panose="020F0502020204030204" pitchFamily="34" charset="0"/>
                <a:ea typeface="Calibri" panose="020F0502020204030204" pitchFamily="34" charset="0"/>
              </a:rPr>
              <a:t>, dockyard, industry, raid, Dutch, closure, cemetery</a:t>
            </a:r>
          </a:p>
          <a:p>
            <a:pPr>
              <a:spcBef>
                <a:spcPts val="1390"/>
              </a:spcBef>
              <a:tabLst>
                <a:tab pos="251460" algn="l"/>
              </a:tabLst>
            </a:pPr>
            <a:r>
              <a:rPr lang="en-US" sz="1200" b="1">
                <a:solidFill>
                  <a:srgbClr val="000000"/>
                </a:solidFill>
                <a:latin typeface="Calibri" panose="020F0502020204030204" pitchFamily="34" charset="0"/>
                <a:ea typeface="Calibri" panose="020F0502020204030204" pitchFamily="34" charset="0"/>
              </a:rPr>
              <a:t>Poverty</a:t>
            </a:r>
            <a:r>
              <a:rPr lang="en-US" sz="1200" b="1" dirty="0">
                <a:solidFill>
                  <a:srgbClr val="000000"/>
                </a:solidFill>
                <a:latin typeface="Calibri" panose="020F0502020204030204" pitchFamily="34" charset="0"/>
                <a:ea typeface="Calibri" panose="020F0502020204030204" pitchFamily="34" charset="0"/>
              </a:rPr>
              <a:t>, homelessness, crime, workhouse, doss house, alcoholism, slum, walking the beat, forensics, tabloid newspaper, fingerprint, disguise</a:t>
            </a: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 </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Hand in your h/w. Be prepared for a class discussion on your research.</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Revision</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a:t>
            </a:r>
          </a:p>
          <a:p>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Revision</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7710081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Revision for term 6 Reading assessment</a:t>
            </a:r>
            <a:br>
              <a:rPr lang="en-US" sz="1200" b="1" dirty="0">
                <a:solidFill>
                  <a:srgbClr val="000000"/>
                </a:solidFill>
                <a:effectLst/>
                <a:latin typeface="Calibri" panose="020F0502020204030204" pitchFamily="34" charset="0"/>
                <a:ea typeface="Calibri" panose="020F0502020204030204" pitchFamily="34" charset="0"/>
              </a:rPr>
            </a:br>
            <a:r>
              <a:rPr lang="en-US" sz="1200" b="1" dirty="0">
                <a:solidFill>
                  <a:srgbClr val="000000"/>
                </a:solidFill>
                <a:effectLst/>
                <a:latin typeface="Calibri" panose="020F0502020204030204" pitchFamily="34" charset="0"/>
                <a:ea typeface="Calibri" panose="020F0502020204030204" pitchFamily="34" charset="0"/>
              </a:rPr>
              <a:t>Sports + Leisure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Year 8 French term 6 </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 Learn vocab on teams </a:t>
            </a: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 Perfect Tense</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Grammar Test ( </a:t>
            </a:r>
            <a:r>
              <a:rPr lang="en-US" sz="1200" b="1" dirty="0" err="1">
                <a:solidFill>
                  <a:srgbClr val="000000"/>
                </a:solidFill>
                <a:latin typeface="Calibri" panose="020F0502020204030204" pitchFamily="34" charset="0"/>
                <a:ea typeface="Calibri" panose="020F0502020204030204" pitchFamily="34" charset="0"/>
              </a:rPr>
              <a:t>Avoir</a:t>
            </a:r>
            <a:r>
              <a:rPr lang="en-US" sz="1200" b="1" dirty="0">
                <a:solidFill>
                  <a:srgbClr val="000000"/>
                </a:solidFill>
                <a:latin typeface="Calibri" panose="020F0502020204030204" pitchFamily="34" charset="0"/>
                <a:ea typeface="Calibri" panose="020F0502020204030204" pitchFamily="34" charset="0"/>
              </a:rPr>
              <a:t>)</a:t>
            </a: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48523"/>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Writing H/W</a:t>
            </a:r>
          </a:p>
          <a:p>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learn vocab on teams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Body parts, Perfect Tense, </a:t>
            </a:r>
            <a:r>
              <a:rPr lang="en-US" sz="1200" b="1">
                <a:solidFill>
                  <a:srgbClr val="000000"/>
                </a:solidFill>
                <a:latin typeface="Calibri" panose="020F0502020204030204" pitchFamily="34" charset="0"/>
                <a:ea typeface="Calibri" panose="020F0502020204030204" pitchFamily="34" charset="0"/>
              </a:rPr>
              <a:t>La Francophonie</a:t>
            </a:r>
            <a:endParaRPr lang="en-US" sz="1200" b="1" dirty="0">
              <a:solidFill>
                <a:srgbClr val="000000"/>
              </a:solidFill>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 Cultural project – La Francophonie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 Cultural project – La Francophonie </a:t>
            </a:r>
            <a:endParaRPr lang="en-GB"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100430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104762" y="626466"/>
            <a:ext cx="4736212" cy="1864402"/>
          </a:xfrm>
          <a:prstGeom prst="rect">
            <a:avLst/>
          </a:prstGeom>
          <a:noFill/>
          <a:ln w="12700">
            <a:solidFill>
              <a:srgbClr val="000000"/>
            </a:solidFill>
            <a:prstDash val="solid"/>
          </a:ln>
        </p:spPr>
        <p:txBody>
          <a:bodyPr wrap="square" lIns="0" tIns="0" rIns="0" bIns="0" rtlCol="0">
            <a:noAutofit/>
          </a:bodyPr>
          <a:lstStyle/>
          <a:p>
            <a:pPr algn="l">
              <a:spcAft>
                <a:spcPts val="900"/>
              </a:spcAft>
            </a:pPr>
            <a:r>
              <a:rPr lang="fr-FR" b="1" dirty="0">
                <a:solidFill>
                  <a:srgbClr val="000000"/>
                </a:solidFill>
                <a:latin typeface="Calibri" panose="020F0502020204030204" pitchFamily="34" charset="0"/>
                <a:ea typeface="Calibri" panose="020F0502020204030204" pitchFamily="34" charset="0"/>
                <a:cs typeface="Calibri" panose="020F0502020204030204" pitchFamily="34" charset="0"/>
              </a:rPr>
              <a:t>Week 1 – </a:t>
            </a:r>
            <a:r>
              <a:rPr lang="fr-FR" sz="2000" b="1" dirty="0" err="1">
                <a:solidFill>
                  <a:srgbClr val="000000"/>
                </a:solidFill>
                <a:latin typeface="Calibri" panose="020F0502020204030204" pitchFamily="34" charset="0"/>
                <a:ea typeface="Calibri" panose="020F0502020204030204" pitchFamily="34" charset="0"/>
                <a:cs typeface="Calibri" panose="020F0502020204030204" pitchFamily="34" charset="0"/>
              </a:rPr>
              <a:t>Revision</a:t>
            </a:r>
            <a:r>
              <a:rPr lang="fr-FR" sz="2000" b="1" dirty="0">
                <a:solidFill>
                  <a:srgbClr val="000000"/>
                </a:solidFill>
                <a:latin typeface="Calibri" panose="020F0502020204030204" pitchFamily="34" charset="0"/>
                <a:ea typeface="Calibri" panose="020F0502020204030204" pitchFamily="34" charset="0"/>
                <a:cs typeface="Calibri" panose="020F0502020204030204" pitchFamily="34" charset="0"/>
              </a:rPr>
              <a:t> of Stages 9 and 10</a:t>
            </a:r>
            <a:br>
              <a:rPr lang="fr-FR" sz="2000" dirty="0">
                <a:latin typeface="Calibri" panose="020F0502020204030204" pitchFamily="34" charset="0"/>
                <a:ea typeface="Calibri" panose="020F0502020204030204" pitchFamily="34" charset="0"/>
                <a:cs typeface="Calibri" panose="020F0502020204030204" pitchFamily="34" charset="0"/>
              </a:rPr>
            </a:br>
            <a:r>
              <a:rPr lang="fr-FR" sz="2000" dirty="0">
                <a:latin typeface="Calibri" panose="020F0502020204030204" pitchFamily="34" charset="0"/>
                <a:ea typeface="Calibri" panose="020F0502020204030204" pitchFamily="34" charset="0"/>
                <a:cs typeface="Calibri" panose="020F0502020204030204" pitchFamily="34" charset="0"/>
              </a:rPr>
              <a:t> </a:t>
            </a:r>
            <a:endPar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latin typeface="Calibri" panose="020F0502020204030204" pitchFamily="34" charset="0"/>
                <a:ea typeface="Calibri" panose="020F0502020204030204" pitchFamily="34" charset="0"/>
                <a:cs typeface="Calibri" panose="020F0502020204030204" pitchFamily="34" charset="0"/>
              </a:rPr>
              <a:t>Latin - </a:t>
            </a:r>
            <a:r>
              <a:rPr lang="en-GB" sz="2400">
                <a:solidFill>
                  <a:schemeClr val="bg1"/>
                </a:solidFill>
                <a:latin typeface="Calibri" panose="020F0502020204030204" pitchFamily="34" charset="0"/>
                <a:ea typeface="Calibri" panose="020F0502020204030204" pitchFamily="34" charset="0"/>
                <a:cs typeface="Calibri" panose="020F0502020204030204" pitchFamily="34" charset="0"/>
              </a:rPr>
              <a:t>Year  8 – Term 6 </a:t>
            </a:r>
            <a:endParaRPr lang="en-GB" sz="2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Week 4</a:t>
            </a: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 – Translation</a:t>
            </a:r>
          </a:p>
          <a:p>
            <a:pPr>
              <a:spcBef>
                <a:spcPts val="1390"/>
              </a:spcBef>
              <a:tabLst>
                <a:tab pos="251460" algn="l"/>
              </a:tabLst>
            </a:pP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Nos Romani </a:t>
            </a:r>
            <a:r>
              <a:rPr lang="en-US" sz="1400" b="1" dirty="0" err="1">
                <a:solidFill>
                  <a:srgbClr val="000000"/>
                </a:solidFill>
                <a:latin typeface="Calibri" panose="020F0502020204030204" pitchFamily="34" charset="0"/>
                <a:ea typeface="Calibri" panose="020F0502020204030204" pitchFamily="34" charset="0"/>
                <a:cs typeface="Calibri" panose="020F0502020204030204" pitchFamily="34" charset="0"/>
              </a:rPr>
              <a:t>sumus</a:t>
            </a: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1400" b="1" dirty="0" err="1">
                <a:solidFill>
                  <a:srgbClr val="000000"/>
                </a:solidFill>
                <a:latin typeface="Calibri" panose="020F0502020204030204" pitchFamily="34" charset="0"/>
                <a:ea typeface="Calibri" panose="020F0502020204030204" pitchFamily="34" charset="0"/>
                <a:cs typeface="Calibri" panose="020F0502020204030204" pitchFamily="34" charset="0"/>
              </a:rPr>
              <a:t>callidi</a:t>
            </a:r>
            <a:endPar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spcBef>
                <a:spcPts val="1390"/>
              </a:spcBef>
              <a:tabLst>
                <a:tab pos="251460" algn="l"/>
              </a:tabLst>
            </a:pP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Nos Romanis </a:t>
            </a:r>
            <a:r>
              <a:rPr lang="en-US" sz="1400" b="1" dirty="0" err="1">
                <a:solidFill>
                  <a:srgbClr val="000000"/>
                </a:solidFill>
                <a:latin typeface="Calibri" panose="020F0502020204030204" pitchFamily="34" charset="0"/>
                <a:ea typeface="Calibri" panose="020F0502020204030204" pitchFamily="34" charset="0"/>
                <a:cs typeface="Calibri" panose="020F0502020204030204" pitchFamily="34" charset="0"/>
              </a:rPr>
              <a:t>sumus</a:t>
            </a: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1400" b="1" dirty="0" err="1">
                <a:solidFill>
                  <a:srgbClr val="000000"/>
                </a:solidFill>
                <a:latin typeface="Calibri" panose="020F0502020204030204" pitchFamily="34" charset="0"/>
                <a:ea typeface="Calibri" panose="020F0502020204030204" pitchFamily="34" charset="0"/>
                <a:cs typeface="Calibri" panose="020F0502020204030204" pitchFamily="34" charset="0"/>
              </a:rPr>
              <a:t>callidiores</a:t>
            </a: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1400" b="1" dirty="0" err="1">
                <a:solidFill>
                  <a:srgbClr val="000000"/>
                </a:solidFill>
                <a:latin typeface="Calibri" panose="020F0502020204030204" pitchFamily="34" charset="0"/>
                <a:ea typeface="Calibri" panose="020F0502020204030204" pitchFamily="34" charset="0"/>
                <a:cs typeface="Calibri" panose="020F0502020204030204" pitchFamily="34" charset="0"/>
              </a:rPr>
              <a:t>quam</a:t>
            </a: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1400" b="1" dirty="0" err="1">
                <a:solidFill>
                  <a:srgbClr val="000000"/>
                </a:solidFill>
                <a:latin typeface="Calibri" panose="020F0502020204030204" pitchFamily="34" charset="0"/>
                <a:ea typeface="Calibri" panose="020F0502020204030204" pitchFamily="34" charset="0"/>
                <a:cs typeface="Calibri" panose="020F0502020204030204" pitchFamily="34" charset="0"/>
              </a:rPr>
              <a:t>vos</a:t>
            </a: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1400" b="1" dirty="0" err="1">
                <a:solidFill>
                  <a:srgbClr val="000000"/>
                </a:solidFill>
                <a:latin typeface="Calibri" panose="020F0502020204030204" pitchFamily="34" charset="0"/>
                <a:ea typeface="Calibri" panose="020F0502020204030204" pitchFamily="34" charset="0"/>
                <a:cs typeface="Calibri" panose="020F0502020204030204" pitchFamily="34" charset="0"/>
              </a:rPr>
              <a:t>Graeci</a:t>
            </a:r>
            <a:endPar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spcBef>
                <a:spcPts val="1390"/>
              </a:spcBef>
              <a:tabLst>
                <a:tab pos="251460" algn="l"/>
              </a:tabLst>
            </a:pPr>
            <a:endPar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spcBef>
                <a:spcPts val="1390"/>
              </a:spcBef>
              <a:tabLst>
                <a:tab pos="251460" algn="l"/>
              </a:tabLst>
            </a:pPr>
            <a:b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br>
            <a:b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br>
            <a:endParaRPr lang="en-GB" sz="14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8"/>
            <a:ext cx="4392371" cy="2962965"/>
          </a:xfrm>
          <a:prstGeom prst="rect">
            <a:avLst/>
          </a:prstGeom>
          <a:noFill/>
          <a:ln w="12700">
            <a:solidFill>
              <a:srgbClr val="000000"/>
            </a:solidFill>
            <a:prstDash val="solid"/>
          </a:ln>
        </p:spPr>
        <p:txBody>
          <a:bodyPr wrap="square" lIns="0" tIns="0" rIns="0" bIns="0" rtlCol="0">
            <a:noAutofit/>
          </a:bodyPr>
          <a:lstStyle/>
          <a:p>
            <a:r>
              <a:rPr lang="en-GB" b="1" dirty="0">
                <a:latin typeface="Calibri" panose="020F0502020204030204" pitchFamily="34" charset="0"/>
                <a:ea typeface="Calibri" panose="020F0502020204030204" pitchFamily="34" charset="0"/>
                <a:cs typeface="Calibri" panose="020F0502020204030204" pitchFamily="34" charset="0"/>
              </a:rPr>
              <a:t>Week 5 </a:t>
            </a:r>
            <a:r>
              <a:rPr lang="en-GB" dirty="0">
                <a:latin typeface="Calibri" panose="020F0502020204030204" pitchFamily="34" charset="0"/>
                <a:ea typeface="Calibri" panose="020F0502020204030204" pitchFamily="34" charset="0"/>
                <a:cs typeface="Calibri" panose="020F0502020204030204" pitchFamily="34" charset="0"/>
              </a:rPr>
              <a:t>– Vocabulary Test</a:t>
            </a:r>
            <a:endParaRPr lang="en-GB" sz="1600" dirty="0">
              <a:latin typeface="Calibri" panose="020F0502020204030204" pitchFamily="34" charset="0"/>
              <a:ea typeface="Calibri" panose="020F0502020204030204" pitchFamily="34" charset="0"/>
              <a:cs typeface="Calibri" panose="020F0502020204030204" pitchFamily="34" charset="0"/>
            </a:endParaRPr>
          </a:p>
          <a:p>
            <a:br>
              <a:rPr lang="en-GB" dirty="0">
                <a:latin typeface="Calibri" panose="020F0502020204030204" pitchFamily="34" charset="0"/>
                <a:ea typeface="Calibri" panose="020F0502020204030204" pitchFamily="34" charset="0"/>
                <a:cs typeface="Calibri" panose="020F0502020204030204" pitchFamily="34" charset="0"/>
              </a:rPr>
            </a:br>
            <a:endParaRPr lang="en-GB" dirty="0">
              <a:latin typeface="Calibri" panose="020F0502020204030204" pitchFamily="34" charset="0"/>
              <a:ea typeface="Calibri" panose="020F0502020204030204" pitchFamily="34" charset="0"/>
              <a:cs typeface="Calibri" panose="020F0502020204030204" pitchFamily="34" charset="0"/>
            </a:endParaRPr>
          </a:p>
          <a:p>
            <a:br>
              <a:rPr lang="en-GB" dirty="0">
                <a:latin typeface="Calibri" panose="020F0502020204030204" pitchFamily="34" charset="0"/>
                <a:ea typeface="Calibri" panose="020F0502020204030204" pitchFamily="34" charset="0"/>
                <a:cs typeface="Calibri" panose="020F0502020204030204" pitchFamily="34" charset="0"/>
              </a:rPr>
            </a:br>
            <a:endParaRPr lang="en-GB" sz="12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125415" y="2800002"/>
            <a:ext cx="4736212" cy="1741128"/>
          </a:xfrm>
          <a:prstGeom prst="rect">
            <a:avLst/>
          </a:prstGeom>
          <a:noFill/>
          <a:ln w="12700">
            <a:solidFill>
              <a:srgbClr val="000000"/>
            </a:solidFill>
            <a:prstDash val="solid"/>
          </a:ln>
        </p:spPr>
        <p:txBody>
          <a:bodyPr wrap="square" lIns="0" tIns="0" rIns="0" bIns="0" rtlCol="0">
            <a:noAutofit/>
          </a:bodyPr>
          <a:lstStyle/>
          <a:p>
            <a:pPr algn="l">
              <a:spcAft>
                <a:spcPts val="900"/>
              </a:spcAft>
            </a:pPr>
            <a:r>
              <a:rPr lang="pt-BR" sz="1400" b="1" i="0" dirty="0">
                <a:solidFill>
                  <a:srgbClr val="242424"/>
                </a:solidFill>
                <a:effectLst/>
                <a:latin typeface="Calibri" panose="020F0502020204030204" pitchFamily="34" charset="0"/>
                <a:ea typeface="Calibri" panose="020F0502020204030204" pitchFamily="34" charset="0"/>
                <a:cs typeface="Calibri" panose="020F0502020204030204" pitchFamily="34" charset="0"/>
              </a:rPr>
              <a:t>Week 2 -  Vocabulary Tes: THERMAEt(Roman Bath)</a:t>
            </a:r>
          </a:p>
          <a:p>
            <a:pPr algn="l">
              <a:spcAft>
                <a:spcPts val="900"/>
              </a:spcAft>
            </a:pPr>
            <a:endParaRPr lang="pt-BR" sz="1400" b="1" dirty="0">
              <a:solidFill>
                <a:srgbClr val="242424"/>
              </a:solidFill>
              <a:latin typeface="Calibri" panose="020F0502020204030204" pitchFamily="34" charset="0"/>
              <a:ea typeface="Calibri" panose="020F0502020204030204" pitchFamily="34" charset="0"/>
              <a:cs typeface="Calibri" panose="020F0502020204030204" pitchFamily="34" charset="0"/>
            </a:endParaRPr>
          </a:p>
          <a:p>
            <a:pPr algn="l">
              <a:spcAft>
                <a:spcPts val="900"/>
              </a:spcAft>
            </a:pPr>
            <a:r>
              <a:rPr lang="pt-BR" sz="1400" b="1" i="0" dirty="0">
                <a:solidFill>
                  <a:srgbClr val="242424"/>
                </a:solidFill>
                <a:effectLst/>
                <a:latin typeface="Calibri" panose="020F0502020204030204" pitchFamily="34" charset="0"/>
                <a:ea typeface="Calibri" panose="020F0502020204030204" pitchFamily="34" charset="0"/>
                <a:cs typeface="Calibri" panose="020F0502020204030204" pitchFamily="34" charset="0"/>
              </a:rPr>
              <a:t>: .: Page 128, CLC. Copy in your book and revise. </a:t>
            </a: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104762" y="4744311"/>
            <a:ext cx="4736212" cy="772543"/>
          </a:xfrm>
          <a:prstGeom prst="rect">
            <a:avLst/>
          </a:prstGeom>
          <a:noFill/>
          <a:ln w="12700">
            <a:solidFill>
              <a:srgbClr val="000000"/>
            </a:solidFill>
            <a:prstDash val="solid"/>
          </a:ln>
        </p:spPr>
        <p:txBody>
          <a:bodyPr wrap="square" lIns="0" tIns="0" rIns="0" bIns="0" rtlCol="0">
            <a:noAutofit/>
          </a:bodyPr>
          <a:lstStyle/>
          <a:p>
            <a:pPr algn="l">
              <a:spcAft>
                <a:spcPts val="900"/>
              </a:spcAft>
            </a:pPr>
            <a:r>
              <a:rPr lang="fr-FR" sz="1400" b="1" i="0" dirty="0">
                <a:solidFill>
                  <a:srgbClr val="242424"/>
                </a:solidFill>
                <a:effectLst/>
                <a:latin typeface="Calibri" panose="020F0502020204030204" pitchFamily="34" charset="0"/>
                <a:ea typeface="Calibri" panose="020F0502020204030204" pitchFamily="34" charset="0"/>
                <a:cs typeface="Calibri" panose="020F0502020204030204" pitchFamily="34" charset="0"/>
              </a:rPr>
              <a:t>Week 3 : Roman life Poster – </a:t>
            </a:r>
            <a:r>
              <a:rPr lang="fr-FR" sz="1400" b="1" dirty="0">
                <a:solidFill>
                  <a:srgbClr val="242424"/>
                </a:solidFill>
                <a:latin typeface="Calibri" panose="020F0502020204030204" pitchFamily="34" charset="0"/>
                <a:ea typeface="Calibri" panose="020F0502020204030204" pitchFamily="34" charset="0"/>
                <a:cs typeface="Calibri" panose="020F0502020204030204" pitchFamily="34" charset="0"/>
              </a:rPr>
              <a:t>SCHOOL: Page 144. Copy and </a:t>
            </a:r>
            <a:r>
              <a:rPr lang="fr-FR" sz="1400" b="1" dirty="0" err="1">
                <a:solidFill>
                  <a:srgbClr val="242424"/>
                </a:solidFill>
                <a:latin typeface="Calibri" panose="020F0502020204030204" pitchFamily="34" charset="0"/>
                <a:ea typeface="Calibri" panose="020F0502020204030204" pitchFamily="34" charset="0"/>
                <a:cs typeface="Calibri" panose="020F0502020204030204" pitchFamily="34" charset="0"/>
              </a:rPr>
              <a:t>learn</a:t>
            </a:r>
            <a:r>
              <a:rPr lang="fr-FR" sz="1400" b="1" dirty="0">
                <a:solidFill>
                  <a:srgbClr val="242424"/>
                </a:solidFill>
                <a:latin typeface="Calibri" panose="020F0502020204030204" pitchFamily="34" charset="0"/>
                <a:ea typeface="Calibri" panose="020F0502020204030204" pitchFamily="34" charset="0"/>
                <a:cs typeface="Calibri" panose="020F0502020204030204" pitchFamily="34" charset="0"/>
              </a:rPr>
              <a:t> for Vocab test. . </a:t>
            </a:r>
            <a:r>
              <a:rPr lang="fr-FR" sz="1400" b="1" i="0" dirty="0">
                <a:solidFill>
                  <a:srgbClr val="242424"/>
                </a:solidFill>
                <a:effectLst/>
                <a:latin typeface="Calibri" panose="020F0502020204030204" pitchFamily="34" charset="0"/>
                <a:ea typeface="Calibri" panose="020F0502020204030204" pitchFamily="34" charset="0"/>
                <a:cs typeface="Calibri" panose="020F0502020204030204" pitchFamily="34" charset="0"/>
              </a:rPr>
              <a:t> </a:t>
            </a:r>
            <a:endParaRPr lang="fr-FR" sz="1400" b="0" i="0" dirty="0">
              <a:solidFill>
                <a:srgbClr val="242424"/>
              </a:solidFill>
              <a:effectLst/>
              <a:latin typeface="Calibri" panose="020F0502020204030204" pitchFamily="34" charset="0"/>
              <a:ea typeface="Calibri" panose="020F0502020204030204" pitchFamily="34" charset="0"/>
              <a:cs typeface="Calibri" panose="020F0502020204030204" pitchFamily="34" charset="0"/>
            </a:endParaRPr>
          </a:p>
          <a:p>
            <a:pPr lvl="1" algn="l">
              <a:spcAft>
                <a:spcPts val="900"/>
              </a:spcAft>
            </a:pPr>
            <a:endParaRPr lang="fr-FR" sz="1400" b="0" i="0" dirty="0">
              <a:solidFill>
                <a:srgbClr val="242424"/>
              </a:solidFill>
              <a:effectLst/>
              <a:latin typeface="Calibri" panose="020F0502020204030204" pitchFamily="34" charset="0"/>
              <a:ea typeface="Calibri" panose="020F0502020204030204" pitchFamily="34" charset="0"/>
              <a:cs typeface="Calibri" panose="020F0502020204030204" pitchFamily="34" charset="0"/>
            </a:endParaRPr>
          </a:p>
          <a:p>
            <a:pPr algn="l"/>
            <a:br>
              <a:rPr lang="fr-FR" sz="1400" b="0" i="0" dirty="0">
                <a:solidFill>
                  <a:srgbClr val="242424"/>
                </a:solidFill>
                <a:effectLst/>
                <a:latin typeface="Calibri" panose="020F0502020204030204" pitchFamily="34" charset="0"/>
                <a:ea typeface="Calibri" panose="020F0502020204030204" pitchFamily="34" charset="0"/>
                <a:cs typeface="Calibri" panose="020F0502020204030204" pitchFamily="34" charset="0"/>
              </a:rPr>
            </a:br>
            <a:endParaRPr lang="fr-FR" sz="1400" b="0" i="0" dirty="0">
              <a:solidFill>
                <a:srgbClr val="242424"/>
              </a:solidFill>
              <a:effectLst/>
              <a:latin typeface="Calibri" panose="020F0502020204030204" pitchFamily="34" charset="0"/>
              <a:ea typeface="Calibri" panose="020F0502020204030204" pitchFamily="34" charset="0"/>
              <a:cs typeface="Calibri" panose="020F0502020204030204" pitchFamily="34" charset="0"/>
            </a:endParaRPr>
          </a:p>
          <a:p>
            <a:pPr>
              <a:buNone/>
            </a:pPr>
            <a:br>
              <a:rPr lang="fr-FR" dirty="0">
                <a:latin typeface="Calibri" panose="020F0502020204030204" pitchFamily="34" charset="0"/>
                <a:ea typeface="Calibri" panose="020F0502020204030204" pitchFamily="34" charset="0"/>
                <a:cs typeface="Calibri" panose="020F0502020204030204" pitchFamily="34" charset="0"/>
              </a:rPr>
            </a:br>
            <a:endParaRPr lang="en-GB" sz="12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DA9FFF47-C096-461E-AC69-46147176766E}"/>
              </a:ext>
            </a:extLst>
          </p:cNvPr>
          <p:cNvSpPr txBox="1"/>
          <p:nvPr/>
        </p:nvSpPr>
        <p:spPr>
          <a:xfrm>
            <a:off x="322729" y="5849471"/>
            <a:ext cx="7772400" cy="369332"/>
          </a:xfrm>
          <a:prstGeom prst="rect">
            <a:avLst/>
          </a:prstGeom>
          <a:noFill/>
        </p:spPr>
        <p:txBody>
          <a:bodyPr wrap="square" rtlCol="0">
            <a:spAutoFit/>
          </a:bodyPr>
          <a:lstStyle/>
          <a:p>
            <a:r>
              <a:rPr lang="en-GB" dirty="0"/>
              <a:t>Key vocabulary: palaestra, thermae, taberna, </a:t>
            </a:r>
            <a:r>
              <a:rPr lang="en-GB" dirty="0" err="1"/>
              <a:t>apodyterio</a:t>
            </a:r>
            <a:r>
              <a:rPr lang="en-GB" dirty="0"/>
              <a:t>, </a:t>
            </a:r>
            <a:r>
              <a:rPr lang="en-GB"/>
              <a:t>controversia</a:t>
            </a:r>
          </a:p>
        </p:txBody>
      </p:sp>
      <p:sp>
        <p:nvSpPr>
          <p:cNvPr id="14" name="TextBox 13">
            <a:extLst>
              <a:ext uri="{FF2B5EF4-FFF2-40B4-BE49-F238E27FC236}">
                <a16:creationId xmlns:a16="http://schemas.microsoft.com/office/drawing/2014/main" id="{D1E2D6DD-02FD-4DBA-BF1C-0D457C378E40}"/>
              </a:ext>
            </a:extLst>
          </p:cNvPr>
          <p:cNvSpPr txBox="1"/>
          <p:nvPr/>
        </p:nvSpPr>
        <p:spPr>
          <a:xfrm>
            <a:off x="5127201" y="4370763"/>
            <a:ext cx="4286686" cy="340734"/>
          </a:xfrm>
          <a:prstGeom prst="rect">
            <a:avLst/>
          </a:prstGeom>
          <a:noFill/>
          <a:ln>
            <a:solidFill>
              <a:schemeClr val="accent4"/>
            </a:solidFill>
          </a:ln>
        </p:spPr>
        <p:txBody>
          <a:bodyPr wrap="square" rtlCol="0">
            <a:spAutoFit/>
          </a:bodyPr>
          <a:lstStyle/>
          <a:p>
            <a:pPr>
              <a:lnSpc>
                <a:spcPct val="150000"/>
              </a:lnSpc>
            </a:pPr>
            <a:r>
              <a:rPr lang="en-GB" sz="1200" b="1" dirty="0"/>
              <a:t>WEEKS 6 &amp; 8:7: CULTURAL </a:t>
            </a:r>
            <a:r>
              <a:rPr lang="en-GB" sz="1200" b="1" dirty="0" err="1"/>
              <a:t>PROJECTt</a:t>
            </a:r>
            <a:endParaRPr lang="en-GB" sz="1200" b="1" dirty="0"/>
          </a:p>
        </p:txBody>
      </p:sp>
    </p:spTree>
    <p:extLst>
      <p:ext uri="{BB962C8B-B14F-4D97-AF65-F5344CB8AC3E}">
        <p14:creationId xmlns:p14="http://schemas.microsoft.com/office/powerpoint/2010/main" val="2341955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Research how storytelling is seen in art throughout history e.g. on cave paintings, Egyptian murals, Greek Frescoes, on pottery in different cultures, in paintings etc. Collect at least five images and explain what they are, what story they are telling, when they were made, what culture are they from etc. Present on a PowerPoint slide or Word document.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Art and Design Year 8 Term 6</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20031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Create a drawing from one of the images you found last week using line and tone. Write a description of the object.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753679"/>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Research the illustrations of Arthur Rackham. Collect information and at least five images of his work. Present on a PowerPoint slide or Word document. </a:t>
            </a: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532973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Create a drawing from part of one of the Arthur Rackham images you found last week. Arthur Rackham’s illustrations contain lots of detail and mark making so focus on part of your chosen image rather than the whole thing.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5044373" y="635607"/>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Research the work of </a:t>
            </a:r>
            <a:r>
              <a:rPr lang="en-US" sz="1200" b="1" dirty="0">
                <a:solidFill>
                  <a:srgbClr val="000000"/>
                </a:solidFill>
                <a:latin typeface="Calibri" panose="020F0502020204030204" pitchFamily="34" charset="0"/>
                <a:ea typeface="Calibri" panose="020F0502020204030204" pitchFamily="34" charset="0"/>
              </a:rPr>
              <a:t>artist Jackie Morris. Jackie Morris is a contemporary artist who uses gold leaf on some of her paintings and prints of her illustrations. Collect information and at least five images of her work. Present on a PowerPoint slide or Word document. Consider the layout of your work.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3" name="Textbox 33">
            <a:extLst>
              <a:ext uri="{FF2B5EF4-FFF2-40B4-BE49-F238E27FC236}">
                <a16:creationId xmlns:a16="http://schemas.microsoft.com/office/drawing/2014/main" id="{7FA412AB-0E1F-4B87-973E-35D1335FCEFB}"/>
              </a:ext>
            </a:extLst>
          </p:cNvPr>
          <p:cNvSpPr txBox="1">
            <a:spLocks/>
          </p:cNvSpPr>
          <p:nvPr/>
        </p:nvSpPr>
        <p:spPr>
          <a:xfrm>
            <a:off x="5044373" y="2200317"/>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6: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Create a drawing from one of the images of Jackie Morris’s work that you found last week. Use </a:t>
            </a:r>
            <a:r>
              <a:rPr lang="en-US" sz="1200" b="1" dirty="0" err="1">
                <a:solidFill>
                  <a:srgbClr val="000000"/>
                </a:solidFill>
                <a:latin typeface="Calibri" panose="020F0502020204030204" pitchFamily="34" charset="0"/>
                <a:ea typeface="Calibri" panose="020F0502020204030204" pitchFamily="34" charset="0"/>
              </a:rPr>
              <a:t>colour</a:t>
            </a:r>
            <a:r>
              <a:rPr lang="en-US" sz="1200" b="1" dirty="0">
                <a:solidFill>
                  <a:srgbClr val="000000"/>
                </a:solidFill>
                <a:latin typeface="Calibri" panose="020F0502020204030204" pitchFamily="34" charset="0"/>
                <a:ea typeface="Calibri" panose="020F0502020204030204" pitchFamily="34" charset="0"/>
              </a:rPr>
              <a:t>, if you have materials at home.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4" name="Textbox 33">
            <a:extLst>
              <a:ext uri="{FF2B5EF4-FFF2-40B4-BE49-F238E27FC236}">
                <a16:creationId xmlns:a16="http://schemas.microsoft.com/office/drawing/2014/main" id="{021BFE3C-32E9-43D3-9904-FD53C9CAF495}"/>
              </a:ext>
            </a:extLst>
          </p:cNvPr>
          <p:cNvSpPr txBox="1">
            <a:spLocks/>
          </p:cNvSpPr>
          <p:nvPr/>
        </p:nvSpPr>
        <p:spPr>
          <a:xfrm>
            <a:off x="5074357" y="3744795"/>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7: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Compare the work of Jackie Morris and Arthur Rackham.  Which do you prefer? Explain why?</a:t>
            </a:r>
            <a:br>
              <a:rPr lang="en-US" sz="1200" b="1" dirty="0">
                <a:solidFill>
                  <a:srgbClr val="000000"/>
                </a:solidFill>
                <a:latin typeface="Calibri" panose="020F0502020204030204" pitchFamily="34" charset="0"/>
                <a:ea typeface="Calibri" panose="020F0502020204030204" pitchFamily="34" charset="0"/>
              </a:rPr>
            </a:br>
            <a:r>
              <a:rPr lang="en-US" sz="1200" b="1" dirty="0">
                <a:solidFill>
                  <a:srgbClr val="000000"/>
                </a:solidFill>
                <a:latin typeface="Calibri" panose="020F0502020204030204" pitchFamily="34" charset="0"/>
                <a:ea typeface="Calibri" panose="020F0502020204030204" pitchFamily="34" charset="0"/>
              </a:rPr>
              <a:t>F</a:t>
            </a:r>
            <a:r>
              <a:rPr lang="en-US" sz="1200" b="1" dirty="0">
                <a:solidFill>
                  <a:srgbClr val="000000"/>
                </a:solidFill>
                <a:effectLst/>
                <a:latin typeface="Calibri" panose="020F0502020204030204" pitchFamily="34" charset="0"/>
                <a:ea typeface="Calibri" panose="020F0502020204030204" pitchFamily="34" charset="0"/>
              </a:rPr>
              <a:t>ind an example of an illustration or illustrator that you really like. Explain why you have chosen this. Present images and written work on a Word document .</a:t>
            </a: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5044373" y="532973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Illustration, storytelling, mark-making, linear drawing, printmaking, gold leaf, murals, frescoes, ceramics, paintings, illustrator, imaginative composition. </a:t>
            </a:r>
            <a:endParaRPr lang="en-US" sz="1200" b="1"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5352306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110423" y="5958338"/>
            <a:ext cx="9685154" cy="772543"/>
          </a:xfrm>
          <a:prstGeom prst="rect">
            <a:avLst/>
          </a:prstGeom>
          <a:noFill/>
          <a:ln w="12700">
            <a:solidFill>
              <a:srgbClr val="000000"/>
            </a:solidFill>
            <a:prstDash val="solid"/>
          </a:ln>
        </p:spPr>
        <p:txBody>
          <a:bodyPr wrap="square" lIns="0" tIns="0" rIns="0" bIns="0" rtlCol="0">
            <a:noAutofit/>
          </a:bodyPr>
          <a:lstStyle/>
          <a:p>
            <a:pPr algn="ctr">
              <a:spcBef>
                <a:spcPts val="865"/>
              </a:spcBef>
            </a:pPr>
            <a:r>
              <a:rPr lang="en-US" sz="1800" b="1">
                <a:solidFill>
                  <a:srgbClr val="000000"/>
                </a:solidFill>
                <a:effectLst/>
                <a:latin typeface="Calibri" panose="020F0502020204030204" pitchFamily="34" charset="0"/>
                <a:ea typeface="Calibri" panose="020F0502020204030204" pitchFamily="34" charset="0"/>
              </a:rPr>
              <a:t>Key vocabulary </a:t>
            </a:r>
            <a:r>
              <a:rPr lang="en-US" sz="1800">
                <a:solidFill>
                  <a:srgbClr val="000000"/>
                </a:solidFill>
                <a:effectLst/>
                <a:latin typeface="Calibri" panose="020F0502020204030204" pitchFamily="34" charset="0"/>
                <a:ea typeface="Calibri" panose="020F0502020204030204" pitchFamily="34" charset="0"/>
              </a:rPr>
              <a:t>percussion</a:t>
            </a:r>
            <a:r>
              <a:rPr lang="en-US" sz="1800" dirty="0">
                <a:solidFill>
                  <a:srgbClr val="000000"/>
                </a:solidFill>
                <a:effectLst/>
                <a:latin typeface="Calibri" panose="020F0502020204030204" pitchFamily="34" charset="0"/>
                <a:ea typeface="Calibri" panose="020F0502020204030204" pitchFamily="34" charset="0"/>
              </a:rPr>
              <a:t>,	woodwind,	brass,   orchestra,   singer,    vocals,    </a:t>
            </a:r>
            <a:br>
              <a:rPr lang="en-US" sz="1800" dirty="0">
                <a:solidFill>
                  <a:srgbClr val="000000"/>
                </a:solidFill>
                <a:effectLst/>
                <a:latin typeface="Calibri" panose="020F0502020204030204" pitchFamily="34" charset="0"/>
                <a:ea typeface="Calibri" panose="020F0502020204030204" pitchFamily="34" charset="0"/>
              </a:rPr>
            </a:br>
            <a:br>
              <a:rPr lang="en-US" sz="1800" dirty="0">
                <a:solidFill>
                  <a:srgbClr val="000000"/>
                </a:solidFill>
                <a:effectLst/>
                <a:latin typeface="Calibri" panose="020F0502020204030204" pitchFamily="34" charset="0"/>
                <a:ea typeface="Calibri" panose="020F0502020204030204" pitchFamily="34" charset="0"/>
              </a:rPr>
            </a:br>
            <a:r>
              <a:rPr lang="en-US" sz="1800">
                <a:solidFill>
                  <a:srgbClr val="000000"/>
                </a:solidFill>
                <a:effectLst/>
                <a:latin typeface="Calibri" panose="020F0502020204030204" pitchFamily="34" charset="0"/>
                <a:ea typeface="Calibri" panose="020F0502020204030204" pitchFamily="34" charset="0"/>
              </a:rPr>
              <a:t>unison,  call-and-response,     soul,       composer,      </a:t>
            </a:r>
            <a:r>
              <a:rPr lang="en-US" sz="1800" dirty="0">
                <a:solidFill>
                  <a:srgbClr val="000000"/>
                </a:solidFill>
                <a:effectLst/>
                <a:latin typeface="Calibri" panose="020F0502020204030204" pitchFamily="34" charset="0"/>
                <a:ea typeface="Calibri" panose="020F0502020204030204" pitchFamily="34" charset="0"/>
              </a:rPr>
              <a:t>conductor</a:t>
            </a:r>
            <a:endParaRPr lang="en-GB" sz="1800" dirty="0">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marL="90170">
              <a:spcBef>
                <a:spcPts val="1390"/>
              </a:spcBef>
              <a:buNone/>
              <a:tabLst>
                <a:tab pos="255270" algn="l"/>
              </a:tabLst>
            </a:pPr>
            <a:r>
              <a:rPr lang="en-US" sz="1400" b="1" dirty="0">
                <a:solidFill>
                  <a:srgbClr val="000000"/>
                </a:solidFill>
                <a:effectLst/>
                <a:latin typeface="Calibri" panose="020F0502020204030204" pitchFamily="34" charset="0"/>
                <a:ea typeface="Calibri" panose="020F0502020204030204" pitchFamily="34" charset="0"/>
              </a:rPr>
              <a:t>Watch the following clip –</a:t>
            </a:r>
            <a:br>
              <a:rPr lang="en-US" sz="1400" b="1" dirty="0">
                <a:solidFill>
                  <a:srgbClr val="000000"/>
                </a:solidFill>
                <a:effectLst/>
                <a:latin typeface="Calibri" panose="020F0502020204030204" pitchFamily="34" charset="0"/>
                <a:ea typeface="Calibri" panose="020F0502020204030204" pitchFamily="34" charset="0"/>
              </a:rPr>
            </a:br>
            <a:r>
              <a:rPr lang="en-US" sz="1400" b="1" i="1" dirty="0">
                <a:solidFill>
                  <a:srgbClr val="000000"/>
                </a:solidFill>
                <a:effectLst/>
                <a:latin typeface="Calibri" panose="020F0502020204030204" pitchFamily="34" charset="0"/>
                <a:ea typeface="Calibri" panose="020F0502020204030204" pitchFamily="34" charset="0"/>
              </a:rPr>
              <a:t>Short Ride in a Fast Machine </a:t>
            </a:r>
            <a:r>
              <a:rPr lang="en-US" sz="1400" b="1" dirty="0">
                <a:solidFill>
                  <a:srgbClr val="000000"/>
                </a:solidFill>
                <a:effectLst/>
                <a:latin typeface="Calibri" panose="020F0502020204030204" pitchFamily="34" charset="0"/>
                <a:ea typeface="Calibri" panose="020F0502020204030204" pitchFamily="34" charset="0"/>
              </a:rPr>
              <a:t>by John Adams</a:t>
            </a:r>
            <a:endParaRPr lang="en-GB" sz="1400" dirty="0">
              <a:effectLst/>
              <a:latin typeface="Calibri" panose="020F0502020204030204" pitchFamily="34" charset="0"/>
              <a:ea typeface="Calibri" panose="020F0502020204030204" pitchFamily="34" charset="0"/>
            </a:endParaRPr>
          </a:p>
          <a:p>
            <a:pPr marL="90170">
              <a:spcBef>
                <a:spcPts val="1390"/>
              </a:spcBef>
              <a:buNone/>
              <a:tabLst>
                <a:tab pos="255270" algn="l"/>
              </a:tabLst>
            </a:pPr>
            <a:r>
              <a:rPr lang="en-US" sz="1400" u="sng" dirty="0">
                <a:solidFill>
                  <a:srgbClr val="0000FF"/>
                </a:solidFill>
                <a:effectLst/>
                <a:latin typeface="Calibri" panose="020F0502020204030204" pitchFamily="34" charset="0"/>
                <a:ea typeface="Calibri" panose="020F0502020204030204" pitchFamily="34" charset="0"/>
                <a:hlinkClick r:id="rId2"/>
              </a:rPr>
              <a:t>https://www.youtube.com/watch?v=5LoUm_r7It8</a:t>
            </a:r>
            <a:r>
              <a:rPr lang="en-US" sz="1400" dirty="0">
                <a:effectLst/>
                <a:latin typeface="Calibri" panose="020F0502020204030204" pitchFamily="34" charset="0"/>
                <a:ea typeface="Calibri" panose="020F0502020204030204" pitchFamily="34" charset="0"/>
              </a:rPr>
              <a:t> </a:t>
            </a:r>
            <a:endParaRPr lang="en-GB" sz="1400" dirty="0">
              <a:effectLst/>
              <a:latin typeface="Calibri" panose="020F0502020204030204" pitchFamily="34" charset="0"/>
              <a:ea typeface="Calibri" panose="020F0502020204030204" pitchFamily="34" charset="0"/>
            </a:endParaRPr>
          </a:p>
          <a:p>
            <a:pPr marL="90170">
              <a:spcBef>
                <a:spcPts val="1390"/>
              </a:spcBef>
              <a:tabLst>
                <a:tab pos="255270" algn="l"/>
              </a:tabLst>
            </a:pPr>
            <a:r>
              <a:rPr lang="en-US" sz="1400" b="1" dirty="0">
                <a:solidFill>
                  <a:srgbClr val="000000"/>
                </a:solidFill>
                <a:effectLst/>
                <a:latin typeface="Calibri" panose="020F0502020204030204" pitchFamily="34" charset="0"/>
                <a:ea typeface="Calibri" panose="020F0502020204030204" pitchFamily="34" charset="0"/>
              </a:rPr>
              <a:t>Challenge: Find another piece of music where the percussion section is important. </a:t>
            </a:r>
            <a:endParaRPr lang="en-GB" sz="1400" dirty="0">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a:solidFill>
                  <a:schemeClr val="bg1"/>
                </a:solidFill>
              </a:rPr>
              <a:t>Term 6 Music</a:t>
            </a:r>
            <a:endParaRPr lang="en-GB" sz="2400" dirty="0">
              <a:solidFill>
                <a:schemeClr val="bg1"/>
              </a:solidFill>
            </a:endParaRP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marL="81280">
              <a:spcBef>
                <a:spcPts val="35"/>
              </a:spcBef>
              <a:buNone/>
            </a:pPr>
            <a:r>
              <a:rPr lang="en-US" sz="1400" b="1" dirty="0">
                <a:solidFill>
                  <a:srgbClr val="000000"/>
                </a:solidFill>
                <a:effectLst/>
                <a:latin typeface="Calibri" panose="020F0502020204030204" pitchFamily="34" charset="0"/>
                <a:ea typeface="Calibri" panose="020F0502020204030204" pitchFamily="34" charset="0"/>
              </a:rPr>
              <a:t>Watch the following of </a:t>
            </a:r>
            <a:r>
              <a:rPr lang="en-US" sz="1400" b="1" i="1" dirty="0">
                <a:solidFill>
                  <a:srgbClr val="000000"/>
                </a:solidFill>
                <a:effectLst/>
                <a:latin typeface="Calibri" panose="020F0502020204030204" pitchFamily="34" charset="0"/>
                <a:ea typeface="Calibri" panose="020F0502020204030204" pitchFamily="34" charset="0"/>
              </a:rPr>
              <a:t>Respect</a:t>
            </a:r>
            <a:r>
              <a:rPr lang="en-US" sz="1400" b="1" dirty="0">
                <a:solidFill>
                  <a:srgbClr val="000000"/>
                </a:solidFill>
                <a:effectLst/>
                <a:latin typeface="Calibri" panose="020F0502020204030204" pitchFamily="34" charset="0"/>
                <a:ea typeface="Calibri" panose="020F0502020204030204" pitchFamily="34" charset="0"/>
              </a:rPr>
              <a:t> by Aretha Franklin</a:t>
            </a:r>
            <a:endParaRPr lang="en-GB" sz="1400" dirty="0">
              <a:effectLst/>
              <a:latin typeface="Calibri" panose="020F0502020204030204" pitchFamily="34" charset="0"/>
              <a:ea typeface="Calibri" panose="020F0502020204030204" pitchFamily="34" charset="0"/>
            </a:endParaRPr>
          </a:p>
          <a:p>
            <a:pPr marL="90170" marR="283210">
              <a:lnSpc>
                <a:spcPct val="96000"/>
              </a:lnSpc>
              <a:buNone/>
            </a:pPr>
            <a:r>
              <a:rPr lang="en-US" sz="1400" b="1" dirty="0">
                <a:solidFill>
                  <a:srgbClr val="000000"/>
                </a:solidFill>
                <a:effectLst/>
                <a:latin typeface="Calibri" panose="020F0502020204030204" pitchFamily="34" charset="0"/>
                <a:ea typeface="Calibri" panose="020F0502020204030204" pitchFamily="34" charset="0"/>
              </a:rPr>
              <a:t> </a:t>
            </a:r>
            <a:endParaRPr lang="en-GB" sz="1400" dirty="0">
              <a:effectLst/>
              <a:latin typeface="Calibri" panose="020F0502020204030204" pitchFamily="34" charset="0"/>
              <a:ea typeface="Calibri" panose="020F0502020204030204" pitchFamily="34" charset="0"/>
            </a:endParaRPr>
          </a:p>
          <a:p>
            <a:pPr marL="90170" marR="283210">
              <a:lnSpc>
                <a:spcPct val="96000"/>
              </a:lnSpc>
            </a:pPr>
            <a:r>
              <a:rPr lang="en-US" sz="1400" u="sng" dirty="0">
                <a:solidFill>
                  <a:srgbClr val="0000FF"/>
                </a:solidFill>
                <a:effectLst/>
                <a:latin typeface="Calibri" panose="020F0502020204030204" pitchFamily="34" charset="0"/>
                <a:ea typeface="Calibri" panose="020F0502020204030204" pitchFamily="34" charset="0"/>
                <a:hlinkClick r:id="rId3"/>
              </a:rPr>
              <a:t>https://www.youtube.com/watch?v=EcGjZHvD5q4</a:t>
            </a:r>
            <a:r>
              <a:rPr lang="en-US" sz="1400" dirty="0">
                <a:effectLst/>
                <a:latin typeface="Calibri" panose="020F0502020204030204" pitchFamily="34" charset="0"/>
                <a:ea typeface="Calibri" panose="020F0502020204030204" pitchFamily="34" charset="0"/>
              </a:rPr>
              <a:t> </a:t>
            </a:r>
          </a:p>
          <a:p>
            <a:pPr marL="90170" marR="283210">
              <a:lnSpc>
                <a:spcPct val="96000"/>
              </a:lnSpc>
            </a:pPr>
            <a:endParaRPr lang="en-US" sz="1400" b="1" dirty="0">
              <a:solidFill>
                <a:srgbClr val="000000"/>
              </a:solidFill>
              <a:effectLst/>
              <a:latin typeface="Calibri" panose="020F0502020204030204" pitchFamily="34" charset="0"/>
              <a:ea typeface="Calibri" panose="020F0502020204030204" pitchFamily="34" charset="0"/>
            </a:endParaRPr>
          </a:p>
          <a:p>
            <a:pPr marL="90170" marR="283210">
              <a:lnSpc>
                <a:spcPct val="96000"/>
              </a:lnSpc>
            </a:pPr>
            <a:r>
              <a:rPr lang="en-US" sz="1400" b="1" dirty="0">
                <a:solidFill>
                  <a:srgbClr val="000000"/>
                </a:solidFill>
                <a:effectLst/>
                <a:latin typeface="Calibri" panose="020F0502020204030204" pitchFamily="34" charset="0"/>
                <a:ea typeface="Calibri" panose="020F0502020204030204" pitchFamily="34" charset="0"/>
              </a:rPr>
              <a:t>What is the genre of this song? How does the lead singer relate to the backing vocalists? What instruments can you hear?</a:t>
            </a:r>
            <a:endParaRPr lang="en-GB" sz="1400" dirty="0">
              <a:effectLst/>
              <a:latin typeface="Calibri" panose="020F0502020204030204" pitchFamily="34" charset="0"/>
              <a:ea typeface="Calibri" panose="020F0502020204030204" pitchFamily="34" charset="0"/>
            </a:endParaRPr>
          </a:p>
          <a:p>
            <a:pPr marL="90170" marR="283210">
              <a:lnSpc>
                <a:spcPct val="96000"/>
              </a:lnSpc>
            </a:pPr>
            <a:endParaRPr lang="en-GB" sz="14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813243"/>
          </a:xfrm>
          <a:prstGeom prst="rect">
            <a:avLst/>
          </a:prstGeom>
          <a:noFill/>
          <a:ln w="12700">
            <a:solidFill>
              <a:srgbClr val="000000"/>
            </a:solidFill>
            <a:prstDash val="solid"/>
          </a:ln>
        </p:spPr>
        <p:txBody>
          <a:bodyPr wrap="square" lIns="0" tIns="0" rIns="0" bIns="0" rtlCol="0">
            <a:noAutofit/>
          </a:bodyPr>
          <a:lstStyle/>
          <a:p>
            <a:pPr marL="90170">
              <a:lnSpc>
                <a:spcPts val="1680"/>
              </a:lnSpc>
              <a:buNone/>
            </a:pPr>
            <a:r>
              <a:rPr lang="en-US" sz="1400" b="1" dirty="0">
                <a:solidFill>
                  <a:srgbClr val="000000"/>
                </a:solidFill>
                <a:effectLst/>
                <a:latin typeface="Calibri" panose="020F0502020204030204" pitchFamily="34" charset="0"/>
                <a:ea typeface="Calibri" panose="020F0502020204030204" pitchFamily="34" charset="0"/>
              </a:rPr>
              <a:t>Watch and listen to the following clip of the piece </a:t>
            </a:r>
            <a:r>
              <a:rPr lang="en-US" sz="1400" b="1" i="1" dirty="0">
                <a:solidFill>
                  <a:srgbClr val="000000"/>
                </a:solidFill>
                <a:effectLst/>
                <a:latin typeface="Calibri" panose="020F0502020204030204" pitchFamily="34" charset="0"/>
                <a:ea typeface="Calibri" panose="020F0502020204030204" pitchFamily="34" charset="0"/>
              </a:rPr>
              <a:t>Theme from “Jurassic Park”</a:t>
            </a:r>
            <a:r>
              <a:rPr lang="en-US" sz="1400" b="1" dirty="0">
                <a:solidFill>
                  <a:srgbClr val="000000"/>
                </a:solidFill>
                <a:effectLst/>
                <a:latin typeface="Calibri" panose="020F0502020204030204" pitchFamily="34" charset="0"/>
                <a:ea typeface="Calibri" panose="020F0502020204030204" pitchFamily="34" charset="0"/>
              </a:rPr>
              <a:t> by John Williams.</a:t>
            </a:r>
            <a:endParaRPr lang="en-GB" sz="1400" dirty="0">
              <a:effectLst/>
              <a:latin typeface="Calibri" panose="020F0502020204030204" pitchFamily="34" charset="0"/>
              <a:ea typeface="Calibri" panose="020F0502020204030204" pitchFamily="34" charset="0"/>
            </a:endParaRPr>
          </a:p>
          <a:p>
            <a:pPr>
              <a:lnSpc>
                <a:spcPts val="1680"/>
              </a:lnSpc>
              <a:buNone/>
            </a:pPr>
            <a:r>
              <a:rPr lang="en-US" sz="1400" b="1" dirty="0">
                <a:solidFill>
                  <a:srgbClr val="000000"/>
                </a:solidFill>
                <a:effectLst/>
                <a:latin typeface="Calibri" panose="020F0502020204030204" pitchFamily="34" charset="0"/>
                <a:ea typeface="Calibri" panose="020F0502020204030204" pitchFamily="34" charset="0"/>
              </a:rPr>
              <a:t> </a:t>
            </a:r>
            <a:r>
              <a:rPr lang="en-US" sz="1400" u="sng" dirty="0">
                <a:solidFill>
                  <a:srgbClr val="0000FF"/>
                </a:solidFill>
                <a:effectLst/>
                <a:latin typeface="Calibri" panose="020F0502020204030204" pitchFamily="34" charset="0"/>
                <a:ea typeface="Calibri" panose="020F0502020204030204" pitchFamily="34" charset="0"/>
                <a:hlinkClick r:id="rId4"/>
              </a:rPr>
              <a:t>https://www.youtube.com/watch?v=-NqaupGcCpw</a:t>
            </a:r>
            <a:r>
              <a:rPr lang="en-US" sz="1400" dirty="0">
                <a:effectLst/>
                <a:latin typeface="Calibri" panose="020F0502020204030204" pitchFamily="34" charset="0"/>
                <a:ea typeface="Calibri" panose="020F0502020204030204" pitchFamily="34" charset="0"/>
              </a:rPr>
              <a:t> </a:t>
            </a:r>
          </a:p>
          <a:p>
            <a:pPr indent="90170">
              <a:lnSpc>
                <a:spcPts val="1680"/>
              </a:lnSpc>
              <a:buNone/>
            </a:pPr>
            <a:r>
              <a:rPr lang="en-US" sz="1400" b="1" dirty="0">
                <a:solidFill>
                  <a:srgbClr val="000000"/>
                </a:solidFill>
                <a:effectLst/>
                <a:latin typeface="Calibri" panose="020F0502020204030204" pitchFamily="34" charset="0"/>
                <a:ea typeface="Calibri" panose="020F0502020204030204" pitchFamily="34" charset="0"/>
              </a:rPr>
              <a:t>Answer these questions:</a:t>
            </a:r>
            <a:endParaRPr lang="en-GB" sz="1400" dirty="0">
              <a:effectLst/>
              <a:latin typeface="Calibri" panose="020F0502020204030204" pitchFamily="34" charset="0"/>
              <a:ea typeface="Calibri" panose="020F0502020204030204" pitchFamily="34" charset="0"/>
            </a:endParaRPr>
          </a:p>
          <a:p>
            <a:pPr marL="342900" lvl="0" indent="-342900">
              <a:lnSpc>
                <a:spcPts val="1680"/>
              </a:lnSpc>
              <a:buFont typeface="+mj-lt"/>
              <a:buAutoNum type="arabicPeriod"/>
            </a:pPr>
            <a:r>
              <a:rPr lang="en-US" sz="1400" b="1" dirty="0">
                <a:solidFill>
                  <a:srgbClr val="000000"/>
                </a:solidFill>
                <a:effectLst/>
                <a:latin typeface="Calibri" panose="020F0502020204030204" pitchFamily="34" charset="0"/>
                <a:ea typeface="Calibri" panose="020F0502020204030204" pitchFamily="34" charset="0"/>
              </a:rPr>
              <a:t>List 10 instruments you can hear.</a:t>
            </a:r>
            <a:endParaRPr lang="en-GB" sz="1400" dirty="0">
              <a:effectLst/>
              <a:latin typeface="Calibri" panose="020F0502020204030204" pitchFamily="34" charset="0"/>
              <a:ea typeface="Calibri" panose="020F0502020204030204" pitchFamily="34" charset="0"/>
            </a:endParaRPr>
          </a:p>
          <a:p>
            <a:pPr marL="457200" indent="-285750">
              <a:lnSpc>
                <a:spcPts val="1680"/>
              </a:lnSpc>
              <a:buNone/>
            </a:pPr>
            <a:r>
              <a:rPr lang="en-US" sz="1400" b="1" dirty="0">
                <a:solidFill>
                  <a:srgbClr val="000000"/>
                </a:solidFill>
                <a:effectLst/>
                <a:latin typeface="Calibri" panose="020F0502020204030204" pitchFamily="34" charset="0"/>
                <a:ea typeface="Calibri" panose="020F0502020204030204" pitchFamily="34" charset="0"/>
              </a:rPr>
              <a:t> </a:t>
            </a:r>
            <a:endParaRPr lang="en-GB" sz="1400" dirty="0">
              <a:effectLst/>
              <a:latin typeface="Calibri" panose="020F0502020204030204" pitchFamily="34" charset="0"/>
              <a:ea typeface="Calibri" panose="020F0502020204030204" pitchFamily="34" charset="0"/>
            </a:endParaRPr>
          </a:p>
          <a:p>
            <a:pPr lvl="0">
              <a:lnSpc>
                <a:spcPts val="1680"/>
              </a:lnSpc>
            </a:pPr>
            <a:r>
              <a:rPr lang="en-US" sz="1400" b="1" dirty="0">
                <a:solidFill>
                  <a:srgbClr val="000000"/>
                </a:solidFill>
                <a:effectLst/>
                <a:latin typeface="Calibri" panose="020F0502020204030204" pitchFamily="34" charset="0"/>
                <a:ea typeface="Calibri" panose="020F0502020204030204" pitchFamily="34" charset="0"/>
              </a:rPr>
              <a:t>2      What is the role of the conductor in the video?</a:t>
            </a:r>
            <a:endParaRPr lang="en-GB" sz="1400" dirty="0">
              <a:effectLst/>
              <a:latin typeface="Calibri" panose="020F0502020204030204" pitchFamily="34" charset="0"/>
              <a:ea typeface="Calibri" panose="020F0502020204030204" pitchFamily="34" charset="0"/>
            </a:endParaRPr>
          </a:p>
          <a:p>
            <a:pPr>
              <a:lnSpc>
                <a:spcPts val="1680"/>
              </a:lnSpc>
            </a:pPr>
            <a:r>
              <a:rPr lang="en-US" sz="1400" b="1" dirty="0">
                <a:solidFill>
                  <a:srgbClr val="000000"/>
                </a:solidFill>
                <a:effectLst/>
                <a:latin typeface="Calibri" panose="020F0502020204030204" pitchFamily="34" charset="0"/>
                <a:ea typeface="Calibri" panose="020F0502020204030204" pitchFamily="34" charset="0"/>
              </a:rPr>
              <a:t> </a:t>
            </a:r>
          </a:p>
          <a:p>
            <a:pPr>
              <a:lnSpc>
                <a:spcPts val="1680"/>
              </a:lnSpc>
            </a:pPr>
            <a:endParaRPr lang="en-US" sz="1400" b="1" dirty="0">
              <a:solidFill>
                <a:srgbClr val="000000"/>
              </a:solidFill>
              <a:effectLst/>
              <a:latin typeface="Calibri" panose="020F0502020204030204" pitchFamily="34" charset="0"/>
              <a:ea typeface="Calibri" panose="020F0502020204030204" pitchFamily="34" charset="0"/>
            </a:endParaRPr>
          </a:p>
          <a:p>
            <a:pPr>
              <a:lnSpc>
                <a:spcPts val="1680"/>
              </a:lnSpc>
            </a:pPr>
            <a:endParaRPr lang="en-GB" sz="14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marL="81280">
              <a:spcBef>
                <a:spcPts val="35"/>
              </a:spcBef>
              <a:buNone/>
            </a:pPr>
            <a:r>
              <a:rPr lang="en-US" sz="1400" b="1" dirty="0">
                <a:solidFill>
                  <a:srgbClr val="000000"/>
                </a:solidFill>
                <a:effectLst/>
                <a:latin typeface="Calibri" panose="020F0502020204030204" pitchFamily="34" charset="0"/>
                <a:ea typeface="Calibri" panose="020F0502020204030204" pitchFamily="34" charset="0"/>
              </a:rPr>
              <a:t>Watch the following clip about the instruments of the brass section in an orchestra.</a:t>
            </a:r>
            <a:endParaRPr lang="en-GB" sz="1400" dirty="0">
              <a:effectLst/>
              <a:latin typeface="Calibri" panose="020F0502020204030204" pitchFamily="34" charset="0"/>
              <a:ea typeface="Calibri" panose="020F0502020204030204" pitchFamily="34" charset="0"/>
            </a:endParaRPr>
          </a:p>
          <a:p>
            <a:pPr marL="81280">
              <a:spcBef>
                <a:spcPts val="35"/>
              </a:spcBef>
              <a:buNone/>
            </a:pPr>
            <a:r>
              <a:rPr lang="en-US" sz="1400" b="1" dirty="0">
                <a:solidFill>
                  <a:srgbClr val="000000"/>
                </a:solidFill>
                <a:effectLst/>
                <a:latin typeface="Calibri" panose="020F0502020204030204" pitchFamily="34" charset="0"/>
                <a:ea typeface="Calibri" panose="020F0502020204030204" pitchFamily="34" charset="0"/>
              </a:rPr>
              <a:t> </a:t>
            </a:r>
            <a:endParaRPr lang="en-GB" sz="1400" dirty="0">
              <a:effectLst/>
              <a:latin typeface="Calibri" panose="020F0502020204030204" pitchFamily="34" charset="0"/>
              <a:ea typeface="Calibri" panose="020F0502020204030204" pitchFamily="34" charset="0"/>
            </a:endParaRPr>
          </a:p>
          <a:p>
            <a:pPr marL="81280">
              <a:spcBef>
                <a:spcPts val="35"/>
              </a:spcBef>
              <a:buNone/>
            </a:pPr>
            <a:r>
              <a:rPr lang="en-US" sz="1400" b="1" u="sng" dirty="0">
                <a:solidFill>
                  <a:srgbClr val="0000FF"/>
                </a:solidFill>
                <a:effectLst/>
                <a:latin typeface="Calibri" panose="020F0502020204030204" pitchFamily="34" charset="0"/>
                <a:ea typeface="Calibri" panose="020F0502020204030204" pitchFamily="34" charset="0"/>
                <a:hlinkClick r:id="rId5"/>
              </a:rPr>
              <a:t>https://www.youtube.com/watch?v=yE0aSxziNdY</a:t>
            </a:r>
            <a:r>
              <a:rPr lang="en-US" sz="1400" b="1" dirty="0">
                <a:solidFill>
                  <a:srgbClr val="000000"/>
                </a:solidFill>
                <a:effectLst/>
                <a:latin typeface="Calibri" panose="020F0502020204030204" pitchFamily="34" charset="0"/>
                <a:ea typeface="Calibri" panose="020F0502020204030204" pitchFamily="34" charset="0"/>
              </a:rPr>
              <a:t> </a:t>
            </a:r>
            <a:endParaRPr lang="en-GB" sz="1800" dirty="0">
              <a:effectLst/>
              <a:latin typeface="Calibri" panose="020F0502020204030204" pitchFamily="34" charset="0"/>
              <a:ea typeface="Calibri" panose="020F0502020204030204" pitchFamily="34" charset="0"/>
            </a:endParaRPr>
          </a:p>
          <a:p>
            <a:pPr marL="81280">
              <a:spcBef>
                <a:spcPts val="35"/>
              </a:spcBef>
            </a:pPr>
            <a:r>
              <a:rPr lang="en-US" sz="1400" b="1" dirty="0">
                <a:solidFill>
                  <a:srgbClr val="000000"/>
                </a:solidFill>
                <a:effectLst/>
                <a:latin typeface="Calibri" panose="020F0502020204030204" pitchFamily="34" charset="0"/>
                <a:ea typeface="Calibri" panose="020F0502020204030204" pitchFamily="34" charset="0"/>
              </a:rPr>
              <a:t>Choose 1 of the brass instruments in the section to research. </a:t>
            </a:r>
            <a:r>
              <a:rPr lang="en-US" sz="1400" b="1" i="1" dirty="0">
                <a:solidFill>
                  <a:srgbClr val="000000"/>
                </a:solidFill>
                <a:effectLst/>
                <a:latin typeface="Calibri" panose="020F0502020204030204" pitchFamily="34" charset="0"/>
                <a:ea typeface="Calibri" panose="020F0502020204030204" pitchFamily="34" charset="0"/>
              </a:rPr>
              <a:t>Are there any pieces where it is a </a:t>
            </a:r>
            <a:r>
              <a:rPr lang="en-US" sz="1800" b="1" i="1" dirty="0">
                <a:solidFill>
                  <a:srgbClr val="000000"/>
                </a:solidFill>
                <a:effectLst/>
                <a:latin typeface="Calibri" panose="020F0502020204030204" pitchFamily="34" charset="0"/>
                <a:ea typeface="Calibri" panose="020F0502020204030204" pitchFamily="34" charset="0"/>
              </a:rPr>
              <a:t>solo instrument? Are </a:t>
            </a:r>
            <a:r>
              <a:rPr lang="en-US" sz="1400" b="1" i="1" dirty="0">
                <a:solidFill>
                  <a:srgbClr val="000000"/>
                </a:solidFill>
                <a:effectLst/>
                <a:latin typeface="Calibri" panose="020F0502020204030204" pitchFamily="34" charset="0"/>
                <a:ea typeface="Calibri" panose="020F0502020204030204" pitchFamily="34" charset="0"/>
              </a:rPr>
              <a:t>there any famous players? What key does it play in</a:t>
            </a:r>
            <a:r>
              <a:rPr lang="en-US" sz="1800" b="1" i="1" dirty="0">
                <a:solidFill>
                  <a:srgbClr val="000000"/>
                </a:solidFill>
                <a:effectLst/>
                <a:latin typeface="Calibri" panose="020F0502020204030204" pitchFamily="34" charset="0"/>
                <a:ea typeface="Calibri" panose="020F0502020204030204" pitchFamily="34" charset="0"/>
              </a:rPr>
              <a:t>?</a:t>
            </a:r>
            <a:endParaRPr lang="en-GB" sz="1800" dirty="0">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marL="342900" lvl="0" indent="-342900">
              <a:lnSpc>
                <a:spcPts val="1680"/>
              </a:lnSpc>
              <a:buFont typeface="+mj-lt"/>
              <a:buAutoNum type="arabicPeriod"/>
            </a:pPr>
            <a:r>
              <a:rPr lang="en-US" sz="1400" b="1" dirty="0">
                <a:solidFill>
                  <a:srgbClr val="000000"/>
                </a:solidFill>
                <a:effectLst/>
                <a:latin typeface="Calibri" panose="020F0502020204030204" pitchFamily="34" charset="0"/>
                <a:ea typeface="Calibri" panose="020F0502020204030204" pitchFamily="34" charset="0"/>
              </a:rPr>
              <a:t>Research another film score composed by John Williams –</a:t>
            </a:r>
            <a:endParaRPr lang="en-GB" sz="1400" dirty="0">
              <a:effectLst/>
              <a:latin typeface="Calibri" panose="020F0502020204030204" pitchFamily="34" charset="0"/>
              <a:ea typeface="Calibri" panose="020F0502020204030204" pitchFamily="34" charset="0"/>
            </a:endParaRPr>
          </a:p>
          <a:p>
            <a:pPr marL="342900" lvl="0" indent="-342900">
              <a:lnSpc>
                <a:spcPts val="1680"/>
              </a:lnSpc>
              <a:buFont typeface="Symbol" panose="05050102010706020507" pitchFamily="18" charset="2"/>
              <a:buChar char=""/>
            </a:pPr>
            <a:r>
              <a:rPr lang="en-US" sz="1400" dirty="0">
                <a:solidFill>
                  <a:srgbClr val="000000"/>
                </a:solidFill>
                <a:effectLst/>
                <a:latin typeface="Calibri" panose="020F0502020204030204" pitchFamily="34" charset="0"/>
                <a:ea typeface="Calibri" panose="020F0502020204030204" pitchFamily="34" charset="0"/>
              </a:rPr>
              <a:t>What is the film? </a:t>
            </a:r>
            <a:endParaRPr lang="en-GB" sz="1400" dirty="0">
              <a:effectLst/>
              <a:latin typeface="Calibri" panose="020F0502020204030204" pitchFamily="34" charset="0"/>
              <a:ea typeface="Calibri" panose="020F0502020204030204" pitchFamily="34" charset="0"/>
            </a:endParaRPr>
          </a:p>
          <a:p>
            <a:pPr marL="342900" lvl="0" indent="-342900">
              <a:lnSpc>
                <a:spcPts val="1680"/>
              </a:lnSpc>
              <a:buFont typeface="Symbol" panose="05050102010706020507" pitchFamily="18" charset="2"/>
              <a:buChar char=""/>
            </a:pPr>
            <a:r>
              <a:rPr lang="en-US" sz="1400" dirty="0">
                <a:solidFill>
                  <a:srgbClr val="000000"/>
                </a:solidFill>
                <a:effectLst/>
                <a:latin typeface="Calibri" panose="020F0502020204030204" pitchFamily="34" charset="0"/>
                <a:ea typeface="Calibri" panose="020F0502020204030204" pitchFamily="34" charset="0"/>
              </a:rPr>
              <a:t>What is it about? </a:t>
            </a:r>
            <a:endParaRPr lang="en-GB" sz="1400" dirty="0">
              <a:effectLst/>
              <a:latin typeface="Calibri" panose="020F0502020204030204" pitchFamily="34" charset="0"/>
              <a:ea typeface="Calibri" panose="020F0502020204030204" pitchFamily="34" charset="0"/>
            </a:endParaRPr>
          </a:p>
          <a:p>
            <a:pPr marL="342900" lvl="0" indent="-342900">
              <a:lnSpc>
                <a:spcPts val="1680"/>
              </a:lnSpc>
              <a:buFont typeface="Symbol" panose="05050102010706020507" pitchFamily="18" charset="2"/>
              <a:buChar char=""/>
            </a:pPr>
            <a:r>
              <a:rPr lang="en-US" sz="1400" dirty="0">
                <a:solidFill>
                  <a:srgbClr val="000000"/>
                </a:solidFill>
                <a:effectLst/>
                <a:latin typeface="Calibri" panose="020F0502020204030204" pitchFamily="34" charset="0"/>
                <a:ea typeface="Calibri" panose="020F0502020204030204" pitchFamily="34" charset="0"/>
              </a:rPr>
              <a:t>Is it similar/different to </a:t>
            </a:r>
            <a:br>
              <a:rPr lang="en-US" sz="1400" dirty="0">
                <a:solidFill>
                  <a:srgbClr val="000000"/>
                </a:solidFill>
                <a:effectLst/>
                <a:latin typeface="Calibri" panose="020F0502020204030204" pitchFamily="34" charset="0"/>
                <a:ea typeface="Calibri" panose="020F0502020204030204" pitchFamily="34" charset="0"/>
              </a:rPr>
            </a:br>
            <a:r>
              <a:rPr lang="en-US" sz="1400" dirty="0">
                <a:solidFill>
                  <a:srgbClr val="000000"/>
                </a:solidFill>
                <a:effectLst/>
                <a:latin typeface="Calibri" panose="020F0502020204030204" pitchFamily="34" charset="0"/>
                <a:ea typeface="Calibri" panose="020F0502020204030204" pitchFamily="34" charset="0"/>
              </a:rPr>
              <a:t>Jurassic Park?</a:t>
            </a:r>
            <a:endParaRPr lang="en-GB" sz="1400" dirty="0">
              <a:effectLst/>
              <a:latin typeface="Calibri" panose="020F0502020204030204" pitchFamily="34" charset="0"/>
              <a:ea typeface="Calibri" panose="020F0502020204030204" pitchFamily="34" charset="0"/>
            </a:endParaRPr>
          </a:p>
          <a:p>
            <a:pPr lvl="0">
              <a:lnSpc>
                <a:spcPts val="1680"/>
              </a:lnSpc>
            </a:pPr>
            <a:r>
              <a:rPr lang="en-US" sz="1400" b="1" dirty="0">
                <a:solidFill>
                  <a:srgbClr val="000000"/>
                </a:solidFill>
                <a:effectLst/>
                <a:latin typeface="Calibri" panose="020F0502020204030204" pitchFamily="34" charset="0"/>
                <a:ea typeface="Calibri" panose="020F0502020204030204" pitchFamily="34" charset="0"/>
              </a:rPr>
              <a:t>2     Find 3 more </a:t>
            </a:r>
            <a:r>
              <a:rPr lang="en-US" sz="1400" b="1" u="sng" dirty="0">
                <a:solidFill>
                  <a:srgbClr val="000000"/>
                </a:solidFill>
                <a:effectLst/>
                <a:latin typeface="Calibri" panose="020F0502020204030204" pitchFamily="34" charset="0"/>
                <a:ea typeface="Calibri" panose="020F0502020204030204" pitchFamily="34" charset="0"/>
              </a:rPr>
              <a:t>living</a:t>
            </a:r>
            <a:r>
              <a:rPr lang="en-US" sz="1400" dirty="0">
                <a:solidFill>
                  <a:srgbClr val="000000"/>
                </a:solidFill>
                <a:effectLst/>
                <a:latin typeface="Calibri" panose="020F0502020204030204" pitchFamily="34" charset="0"/>
                <a:ea typeface="Calibri" panose="020F0502020204030204" pitchFamily="34" charset="0"/>
              </a:rPr>
              <a:t> </a:t>
            </a:r>
            <a:r>
              <a:rPr lang="en-US" sz="1400" b="1" dirty="0">
                <a:solidFill>
                  <a:srgbClr val="000000"/>
                </a:solidFill>
                <a:effectLst/>
                <a:latin typeface="Calibri" panose="020F0502020204030204" pitchFamily="34" charset="0"/>
                <a:ea typeface="Calibri" panose="020F0502020204030204" pitchFamily="34" charset="0"/>
              </a:rPr>
              <a:t>film composers.</a:t>
            </a:r>
            <a:endParaRPr lang="en-GB" sz="14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marL="81280">
              <a:spcBef>
                <a:spcPts val="35"/>
              </a:spcBef>
              <a:buNone/>
            </a:pPr>
            <a:r>
              <a:rPr lang="en-US" sz="1400" b="1" dirty="0">
                <a:solidFill>
                  <a:srgbClr val="000000"/>
                </a:solidFill>
                <a:effectLst/>
                <a:latin typeface="Calibri" panose="020F0502020204030204" pitchFamily="34" charset="0"/>
                <a:ea typeface="Calibri" panose="020F0502020204030204" pitchFamily="34" charset="0"/>
              </a:rPr>
              <a:t>Watch the following clip of </a:t>
            </a:r>
            <a:r>
              <a:rPr lang="en-US" sz="1400" b="1" i="1" dirty="0">
                <a:solidFill>
                  <a:srgbClr val="000000"/>
                </a:solidFill>
                <a:effectLst/>
                <a:latin typeface="Calibri" panose="020F0502020204030204" pitchFamily="34" charset="0"/>
                <a:ea typeface="Calibri" panose="020F0502020204030204" pitchFamily="34" charset="0"/>
              </a:rPr>
              <a:t>Rhapsody in Blue</a:t>
            </a:r>
            <a:r>
              <a:rPr lang="en-US" sz="1400" b="1" dirty="0">
                <a:solidFill>
                  <a:srgbClr val="000000"/>
                </a:solidFill>
                <a:effectLst/>
                <a:latin typeface="Calibri" panose="020F0502020204030204" pitchFamily="34" charset="0"/>
                <a:ea typeface="Calibri" panose="020F0502020204030204" pitchFamily="34" charset="0"/>
              </a:rPr>
              <a:t> by George Gershwin up to 4:01</a:t>
            </a:r>
            <a:endParaRPr lang="en-GB" sz="1400" dirty="0">
              <a:effectLst/>
              <a:latin typeface="Calibri" panose="020F0502020204030204" pitchFamily="34" charset="0"/>
              <a:ea typeface="Calibri" panose="020F0502020204030204" pitchFamily="34" charset="0"/>
            </a:endParaRPr>
          </a:p>
          <a:p>
            <a:pPr marL="81280">
              <a:spcBef>
                <a:spcPts val="35"/>
              </a:spcBef>
              <a:buNone/>
            </a:pPr>
            <a:r>
              <a:rPr lang="en-US" sz="1400" b="1" dirty="0">
                <a:solidFill>
                  <a:srgbClr val="000000"/>
                </a:solidFill>
                <a:effectLst/>
                <a:latin typeface="Calibri" panose="020F0502020204030204" pitchFamily="34" charset="0"/>
                <a:ea typeface="Calibri" panose="020F0502020204030204" pitchFamily="34" charset="0"/>
              </a:rPr>
              <a:t> </a:t>
            </a:r>
            <a:endParaRPr lang="en-GB" sz="1400" dirty="0">
              <a:effectLst/>
              <a:latin typeface="Calibri" panose="020F0502020204030204" pitchFamily="34" charset="0"/>
              <a:ea typeface="Calibri" panose="020F0502020204030204" pitchFamily="34" charset="0"/>
            </a:endParaRPr>
          </a:p>
          <a:p>
            <a:pPr marL="81280">
              <a:spcBef>
                <a:spcPts val="35"/>
              </a:spcBef>
            </a:pPr>
            <a:r>
              <a:rPr lang="en-US" sz="1400" u="sng" dirty="0">
                <a:solidFill>
                  <a:srgbClr val="0000FF"/>
                </a:solidFill>
                <a:effectLst/>
                <a:latin typeface="Calibri" panose="020F0502020204030204" pitchFamily="34" charset="0"/>
                <a:ea typeface="Calibri" panose="020F0502020204030204" pitchFamily="34" charset="0"/>
                <a:hlinkClick r:id="rId6"/>
              </a:rPr>
              <a:t>https://www.youtube.com/watch?v=cH2PH0auTUU</a:t>
            </a:r>
            <a:r>
              <a:rPr lang="en-US" sz="1400" dirty="0">
                <a:effectLst/>
                <a:latin typeface="Calibri" panose="020F0502020204030204" pitchFamily="34" charset="0"/>
                <a:ea typeface="Calibri" panose="020F0502020204030204" pitchFamily="34" charset="0"/>
              </a:rPr>
              <a:t> </a:t>
            </a:r>
          </a:p>
          <a:p>
            <a:pPr marL="81280">
              <a:spcBef>
                <a:spcPts val="35"/>
              </a:spcBef>
            </a:pPr>
            <a:r>
              <a:rPr lang="en-US" sz="1400" b="1" dirty="0">
                <a:solidFill>
                  <a:srgbClr val="000000"/>
                </a:solidFill>
                <a:effectLst/>
                <a:latin typeface="Calibri" panose="020F0502020204030204" pitchFamily="34" charset="0"/>
                <a:ea typeface="Calibri" panose="020F0502020204030204" pitchFamily="34" charset="0"/>
              </a:rPr>
              <a:t>Listen carefully to the music thinking about the tempo, dynamics and instruments you can hear.</a:t>
            </a:r>
            <a:endParaRPr lang="en-GB" sz="1400" dirty="0">
              <a:effectLst/>
              <a:latin typeface="Calibri" panose="020F0502020204030204" pitchFamily="34" charset="0"/>
              <a:ea typeface="Calibri" panose="020F0502020204030204" pitchFamily="34" charset="0"/>
            </a:endParaRPr>
          </a:p>
          <a:p>
            <a:pPr marL="81280">
              <a:spcBef>
                <a:spcPts val="35"/>
              </a:spcBef>
            </a:pPr>
            <a:endParaRPr lang="en-GB" sz="1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3124678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Zanni</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Using the internet if you need help, draw a picture of the Commedia character Zanni.  Label this character with his personality traits and how he acts.</a:t>
            </a:r>
            <a:r>
              <a:rPr lang="en-US"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Drama Year 8 </a:t>
            </a:r>
            <a:r>
              <a:rPr lang="en-GB" sz="2400">
                <a:solidFill>
                  <a:schemeClr val="bg1"/>
                </a:solidFill>
              </a:rPr>
              <a:t>Term 6</a:t>
            </a:r>
            <a:endParaRPr lang="en-GB" sz="2400" dirty="0">
              <a:solidFill>
                <a:schemeClr val="bg1"/>
              </a:solidFill>
            </a:endParaRP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Magnifico</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Using the internet if you need help, draw a picture of the Commedia character Magnifico.  Label this character with his personality traits and how he acts.</a:t>
            </a:r>
            <a:r>
              <a:rPr lang="en-US"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Commedia Dell’arte characters</a:t>
            </a:r>
          </a:p>
          <a:p>
            <a:pPr>
              <a:spcBef>
                <a:spcPts val="1390"/>
              </a:spcBef>
              <a:tabLst>
                <a:tab pos="251460" algn="l"/>
              </a:tabLst>
            </a:pPr>
            <a:r>
              <a:rPr lang="en-GB" sz="1200" dirty="0">
                <a:solidFill>
                  <a:srgbClr val="000000"/>
                </a:solidFill>
                <a:latin typeface="Calibri" panose="020F0502020204030204" pitchFamily="34" charset="0"/>
                <a:ea typeface="Calibri" panose="020F0502020204030204" pitchFamily="34" charset="0"/>
              </a:rPr>
              <a:t>There are many more different Commedia Dell’arte characters that we have not covered in this module.  Do some research to find another that you like, and make a character sheet like the ones we have done previously.</a:t>
            </a:r>
            <a:endParaRPr lang="en-US" sz="1200" dirty="0">
              <a:solidFill>
                <a:srgbClr val="000000"/>
              </a:solidFill>
              <a:latin typeface="Calibri" panose="020F0502020204030204" pitchFamily="34" charset="0"/>
              <a:ea typeface="Calibri" panose="020F0502020204030204" pitchFamily="34" charset="0"/>
            </a:endParaRP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a:t>
            </a:r>
          </a:p>
          <a:p>
            <a:r>
              <a:rPr lang="en-US" sz="1200" b="1" dirty="0">
                <a:solidFill>
                  <a:srgbClr val="000000"/>
                </a:solidFill>
                <a:latin typeface="Calibri" panose="020F0502020204030204" pitchFamily="34" charset="0"/>
                <a:ea typeface="Calibri" panose="020F0502020204030204" pitchFamily="34" charset="0"/>
              </a:rPr>
              <a:t>Commedia Masks</a:t>
            </a:r>
          </a:p>
          <a:p>
            <a:endParaRPr lang="en-US" sz="1200" b="1" dirty="0">
              <a:solidFill>
                <a:srgbClr val="000000"/>
              </a:solidFill>
              <a:latin typeface="Calibri" panose="020F0502020204030204" pitchFamily="34" charset="0"/>
              <a:ea typeface="Calibri" panose="020F0502020204030204" pitchFamily="34" charset="0"/>
            </a:endParaRPr>
          </a:p>
          <a:p>
            <a:r>
              <a:rPr lang="en-US" sz="1200" dirty="0">
                <a:solidFill>
                  <a:srgbClr val="000000"/>
                </a:solidFill>
                <a:latin typeface="Calibri" panose="020F0502020204030204" pitchFamily="34" charset="0"/>
                <a:ea typeface="Calibri" panose="020F0502020204030204" pitchFamily="34" charset="0"/>
              </a:rPr>
              <a:t>Design a mask that shows a specific character from Commedia dell’arte.  Remember to show exactly how that character acts, and where they are in the hierarchy using your design skills.</a:t>
            </a:r>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Commedia dell’arte - Summary</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We have now reached the end of your work on Commedia dell’arte.  Write out a summary of what you have learned on this topic, and what you think was particularly impressive about your own work.</a:t>
            </a:r>
          </a:p>
          <a:p>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commedia dell’arte, </a:t>
            </a:r>
            <a:r>
              <a:rPr lang="en-US" sz="1200" b="1" dirty="0" err="1">
                <a:solidFill>
                  <a:srgbClr val="000000"/>
                </a:solidFill>
                <a:latin typeface="Calibri" panose="020F0502020204030204" pitchFamily="34" charset="0"/>
                <a:ea typeface="Calibri" panose="020F0502020204030204" pitchFamily="34" charset="0"/>
              </a:rPr>
              <a:t>Pantelone</a:t>
            </a:r>
            <a:r>
              <a:rPr lang="en-US" sz="1200" b="1" dirty="0">
                <a:solidFill>
                  <a:srgbClr val="000000"/>
                </a:solidFill>
                <a:latin typeface="Calibri" panose="020F0502020204030204" pitchFamily="34" charset="0"/>
                <a:ea typeface="Calibri" panose="020F0502020204030204" pitchFamily="34" charset="0"/>
              </a:rPr>
              <a:t>, Zanni, Magnifico, Arlecchino, Harlequin, exaggeration</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latin typeface="Calibri" panose="020F0502020204030204" pitchFamily="34" charset="0"/>
                <a:ea typeface="Calibri" panose="020F0502020204030204" pitchFamily="34" charset="0"/>
              </a:rPr>
              <a:t>Week 6:</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Make a list of ten different things that you think you now know about Drama based on all of the work that you have done so far at school.  This can be theory based or practical based.</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latin typeface="Calibri" panose="020F0502020204030204" pitchFamily="34" charset="0"/>
                <a:ea typeface="Calibri" panose="020F0502020204030204" pitchFamily="34" charset="0"/>
              </a:rPr>
              <a:t>Week 7:</a:t>
            </a:r>
          </a:p>
          <a:p>
            <a:endParaRPr lang="en-US" sz="1200" b="1" dirty="0">
              <a:solidFill>
                <a:srgbClr val="000000"/>
              </a:solidFill>
              <a:latin typeface="Calibri" panose="020F0502020204030204" pitchFamily="34" charset="0"/>
              <a:ea typeface="Calibri" panose="020F0502020204030204" pitchFamily="34" charset="0"/>
            </a:endParaRPr>
          </a:p>
          <a:p>
            <a:r>
              <a:rPr lang="en-US" sz="1200" dirty="0">
                <a:solidFill>
                  <a:srgbClr val="000000"/>
                </a:solidFill>
                <a:latin typeface="Calibri" panose="020F0502020204030204" pitchFamily="34" charset="0"/>
                <a:ea typeface="Calibri" panose="020F0502020204030204" pitchFamily="34" charset="0"/>
              </a:rPr>
              <a:t>Make a list of ten things that you would like to know more about with regards to Drama.  Are there any specific areas you would like to build upon or to know more about?</a:t>
            </a:r>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6499739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116084" y="5949247"/>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GB" sz="1200" b="1" dirty="0"/>
              <a:t>   </a:t>
            </a:r>
          </a:p>
          <a:p>
            <a:pPr algn="just">
              <a:lnSpc>
                <a:spcPts val="1150"/>
              </a:lnSpc>
            </a:pPr>
            <a:endParaRPr lang="en-GB" sz="1200" b="1" dirty="0"/>
          </a:p>
          <a:p>
            <a:pPr algn="just">
              <a:lnSpc>
                <a:spcPts val="1150"/>
              </a:lnSpc>
            </a:pPr>
            <a:r>
              <a:rPr lang="en-GB" sz="1200" b="1" dirty="0"/>
              <a:t> Keywords: Hand-eye coordination, Timing, Shot selection, Accuracy, Power, Bat control, Reaction speed, Decision-making, Concentration, Technique</a:t>
            </a:r>
            <a:endParaRPr lang="en-US" altLang="en-US" sz="1200" b="1" dirty="0">
              <a:latin typeface="Arial" panose="020B060402020202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125415" y="619344"/>
            <a:ext cx="4736212" cy="1705388"/>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1: Bowling and Skeleton (Part 1)</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Hands (Practical) Watch the following video on how to perform a bowl correctly</a:t>
            </a:r>
          </a:p>
          <a:p>
            <a:pPr algn="ctr">
              <a:spcBef>
                <a:spcPts val="600"/>
              </a:spcBef>
              <a:tabLst>
                <a:tab pos="251460" algn="l"/>
              </a:tabLst>
            </a:pPr>
            <a:r>
              <a:rPr lang="en-GB" sz="1200" dirty="0">
                <a:hlinkClick r:id="rId2"/>
              </a:rPr>
              <a:t>Video: Practice your bowling at home with a ball</a:t>
            </a:r>
            <a:r>
              <a:rPr lang="en-GB" sz="1200" dirty="0"/>
              <a:t> (Rounders)</a:t>
            </a:r>
          </a:p>
          <a:p>
            <a:pPr algn="ctr">
              <a:spcBef>
                <a:spcPts val="600"/>
              </a:spcBef>
              <a:tabLst>
                <a:tab pos="251460" algn="l"/>
              </a:tabLst>
            </a:pPr>
            <a:r>
              <a:rPr lang="en-GB" sz="1200" dirty="0">
                <a:hlinkClick r:id="rId3"/>
              </a:rPr>
              <a:t>Video: How to bowl in cricket (Practice @ Home)</a:t>
            </a:r>
            <a:r>
              <a:rPr lang="en-GB" sz="1200" dirty="0"/>
              <a:t> (Cricket</a:t>
            </a:r>
          </a:p>
          <a:p>
            <a:pPr algn="ctr">
              <a:spcBef>
                <a:spcPts val="600"/>
              </a:spcBef>
              <a:tabLst>
                <a:tab pos="251460" algn="l"/>
              </a:tabLst>
            </a:pPr>
            <a:r>
              <a:rPr lang="en-GB" sz="1200" b="1" dirty="0"/>
              <a:t>Head (Mastery) – </a:t>
            </a:r>
            <a:r>
              <a:rPr lang="en-GB" sz="1200" b="1" dirty="0">
                <a:hlinkClick r:id="rId4"/>
              </a:rPr>
              <a:t>Bones in the Axial Skeleton</a:t>
            </a:r>
            <a:endParaRPr lang="en-GB" sz="1200" b="1" dirty="0"/>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3"/>
            <a:ext cx="9685154" cy="276999"/>
          </a:xfrm>
          <a:prstGeom prst="rect">
            <a:avLst/>
          </a:prstGeom>
          <a:solidFill>
            <a:srgbClr val="FF0000"/>
          </a:solidFill>
          <a:ln w="28575">
            <a:solidFill>
              <a:schemeClr val="tx1"/>
            </a:solidFill>
          </a:ln>
        </p:spPr>
        <p:txBody>
          <a:bodyPr wrap="square" rtlCol="0">
            <a:spAutoFit/>
          </a:bodyPr>
          <a:lstStyle/>
          <a:p>
            <a:pPr algn="ctr"/>
            <a:r>
              <a:rPr lang="en-GB" sz="1200" dirty="0">
                <a:solidFill>
                  <a:schemeClr val="bg1"/>
                </a:solidFill>
              </a:rPr>
              <a:t>Physical Education –Term 6 - Homework Tasks</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8"/>
            <a:ext cx="4706226" cy="1705387"/>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4: Umpiring and Joints</a:t>
            </a:r>
          </a:p>
          <a:p>
            <a:pPr algn="ctr">
              <a:spcBef>
                <a:spcPts val="60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Watch the following video on umpiring</a:t>
            </a:r>
          </a:p>
          <a:p>
            <a:pPr algn="ctr">
              <a:spcBef>
                <a:spcPts val="600"/>
              </a:spcBef>
              <a:tabLst>
                <a:tab pos="251460" algn="l"/>
              </a:tabLst>
            </a:pPr>
            <a:r>
              <a:rPr lang="en-US" sz="1200" b="1" dirty="0">
                <a:solidFill>
                  <a:srgbClr val="0070C0"/>
                </a:solidFill>
                <a:latin typeface="Calibri" panose="020F0502020204030204" pitchFamily="34" charset="0"/>
                <a:ea typeface="Calibri" panose="020F0502020204030204" pitchFamily="34" charset="0"/>
                <a:hlinkClick r:id="rId5"/>
              </a:rPr>
              <a:t>How to Officiate - Rounders </a:t>
            </a:r>
            <a:r>
              <a:rPr lang="en-US" sz="1200" b="1" dirty="0">
                <a:solidFill>
                  <a:srgbClr val="0070C0"/>
                </a:solidFill>
                <a:latin typeface="Calibri" panose="020F0502020204030204" pitchFamily="34" charset="0"/>
                <a:ea typeface="Calibri" panose="020F0502020204030204" pitchFamily="34" charset="0"/>
              </a:rPr>
              <a:t>(Watch both videos)</a:t>
            </a:r>
          </a:p>
          <a:p>
            <a:pPr algn="ctr">
              <a:spcBef>
                <a:spcPts val="600"/>
              </a:spcBef>
              <a:tabLst>
                <a:tab pos="251460" algn="l"/>
              </a:tabLst>
            </a:pPr>
            <a:r>
              <a:rPr lang="en-GB" sz="1200" b="1" dirty="0">
                <a:solidFill>
                  <a:srgbClr val="0070C0"/>
                </a:solidFill>
                <a:latin typeface="Calibri" panose="020F0502020204030204" pitchFamily="34" charset="0"/>
                <a:ea typeface="Calibri" panose="020F0502020204030204" pitchFamily="34" charset="0"/>
                <a:hlinkClick r:id="rId6"/>
              </a:rPr>
              <a:t>How to Umpire in Cricket</a:t>
            </a:r>
            <a:endParaRPr lang="en-GB" sz="1200" b="1" dirty="0">
              <a:solidFill>
                <a:srgbClr val="0070C0"/>
              </a:solidFill>
              <a:latin typeface="Calibri" panose="020F0502020204030204" pitchFamily="34" charset="0"/>
              <a:ea typeface="Calibri" panose="020F0502020204030204" pitchFamily="34" charset="0"/>
            </a:endParaRPr>
          </a:p>
          <a:p>
            <a:pPr algn="ctr">
              <a:spcBef>
                <a:spcPts val="600"/>
              </a:spcBef>
              <a:tabLst>
                <a:tab pos="251460" algn="l"/>
              </a:tabLst>
            </a:pPr>
            <a:r>
              <a:rPr lang="en-GB" sz="1200" b="1" dirty="0">
                <a:solidFill>
                  <a:srgbClr val="0070C0"/>
                </a:solidFill>
                <a:latin typeface="Calibri" panose="020F0502020204030204" pitchFamily="34" charset="0"/>
                <a:ea typeface="Calibri" panose="020F0502020204030204" pitchFamily="34" charset="0"/>
                <a:hlinkClick r:id="rId7"/>
              </a:rPr>
              <a:t>Head (Theory Mastery) - Skeletal Joints </a:t>
            </a:r>
            <a:endParaRPr lang="en-US" sz="1200" b="1" dirty="0">
              <a:solidFill>
                <a:srgbClr val="0070C0"/>
              </a:solidFill>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104343" y="2592815"/>
            <a:ext cx="4706226" cy="1591204"/>
          </a:xfrm>
          <a:prstGeom prst="rect">
            <a:avLst/>
          </a:prstGeom>
          <a:noFill/>
          <a:ln w="12700">
            <a:solidFill>
              <a:srgbClr val="000000"/>
            </a:solidFill>
            <a:prstDash val="solid"/>
          </a:ln>
        </p:spPr>
        <p:txBody>
          <a:bodyPr wrap="square" lIns="0" tIns="0" rIns="0" bIns="0" rtlCol="0">
            <a:noAutofit/>
          </a:bodyPr>
          <a:lstStyle/>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5:Developing Tactics</a:t>
            </a:r>
          </a:p>
          <a:p>
            <a:pPr algn="ct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hlinkClick r:id="rId8"/>
              </a:rPr>
              <a:t> Developing Team Tactics in Cricket</a:t>
            </a:r>
            <a:endParaRPr lang="en-GB"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hlinkClick r:id="rId9"/>
              </a:rPr>
              <a:t>Developing Tactics in Rounders</a:t>
            </a: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r>
              <a:rPr lang="en-GB" sz="1200" b="1" dirty="0">
                <a:solidFill>
                  <a:srgbClr val="0070C0"/>
                </a:solidFill>
                <a:latin typeface="Calibri" panose="020F0502020204030204" pitchFamily="34" charset="0"/>
                <a:ea typeface="Calibri" panose="020F0502020204030204" pitchFamily="34" charset="0"/>
                <a:hlinkClick r:id="rId7"/>
              </a:rPr>
              <a:t>Head (Theory Mastery) - Skeletal Joints </a:t>
            </a:r>
            <a:endParaRPr lang="en-US" sz="1200" b="1" dirty="0">
              <a:solidFill>
                <a:srgbClr val="0070C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2: Wicket Keeper/Backstop and Skeletal Functions</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Watch the following video on the shot-put throwing technique</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Hands (Practical) </a:t>
            </a:r>
            <a:r>
              <a:rPr lang="en-GB" sz="1200" b="1" dirty="0">
                <a:solidFill>
                  <a:srgbClr val="000000"/>
                </a:solidFill>
                <a:latin typeface="Calibri" panose="020F0502020204030204" pitchFamily="34" charset="0"/>
                <a:ea typeface="Calibri" panose="020F0502020204030204" pitchFamily="34" charset="0"/>
                <a:hlinkClick r:id="rId10"/>
              </a:rPr>
              <a:t>Video: Practice Bowling at the Batter</a:t>
            </a:r>
            <a:r>
              <a:rPr lang="en-GB" sz="1200" b="1" dirty="0">
                <a:solidFill>
                  <a:srgbClr val="000000"/>
                </a:solidFill>
                <a:latin typeface="Calibri" panose="020F0502020204030204" pitchFamily="34" charset="0"/>
                <a:ea typeface="Calibri" panose="020F0502020204030204" pitchFamily="34" charset="0"/>
              </a:rPr>
              <a:t> (Rounders)</a:t>
            </a:r>
            <a:endParaRPr lang="en-GB" sz="1200" b="1" dirty="0">
              <a:solidFill>
                <a:srgbClr val="000000"/>
              </a:solidFill>
              <a:latin typeface="Calibri" panose="020F0502020204030204" pitchFamily="34" charset="0"/>
              <a:ea typeface="Calibri" panose="020F0502020204030204" pitchFamily="34" charset="0"/>
              <a:hlinkClick r:id="rId11"/>
            </a:endParaRPr>
          </a:p>
          <a:p>
            <a:pPr algn="ctr">
              <a:spcBef>
                <a:spcPts val="600"/>
              </a:spcBef>
              <a:tabLst>
                <a:tab pos="251460" algn="l"/>
              </a:tabLst>
            </a:pPr>
            <a:r>
              <a:rPr lang="en-GB" sz="1200" b="1" dirty="0">
                <a:solidFill>
                  <a:srgbClr val="000000"/>
                </a:solidFill>
                <a:latin typeface="Calibri" panose="020F0502020204030204" pitchFamily="34" charset="0"/>
                <a:ea typeface="Calibri" panose="020F0502020204030204" pitchFamily="34" charset="0"/>
                <a:hlinkClick r:id="rId11"/>
              </a:rPr>
              <a:t>Video: Practice Bowling at the Batter</a:t>
            </a:r>
            <a:r>
              <a:rPr lang="en-GB" sz="1200" b="1" dirty="0">
                <a:solidFill>
                  <a:srgbClr val="000000"/>
                </a:solidFill>
                <a:latin typeface="Calibri" panose="020F0502020204030204" pitchFamily="34" charset="0"/>
                <a:ea typeface="Calibri" panose="020F0502020204030204" pitchFamily="34" charset="0"/>
              </a:rPr>
              <a:t> (Cricket)</a:t>
            </a:r>
            <a:endParaRPr lang="en-US" sz="1200" b="1" dirty="0">
              <a:solidFill>
                <a:srgbClr val="000000"/>
              </a:solidFill>
              <a:latin typeface="Calibri" panose="020F0502020204030204" pitchFamily="34" charset="0"/>
              <a:ea typeface="Calibri" panose="020F0502020204030204" pitchFamily="34" charset="0"/>
            </a:endParaRPr>
          </a:p>
          <a:p>
            <a:pPr algn="ctr">
              <a:spcBef>
                <a:spcPts val="600"/>
              </a:spcBef>
              <a:tabLst>
                <a:tab pos="251460" algn="l"/>
              </a:tabLst>
            </a:pPr>
            <a:r>
              <a:rPr lang="en-GB" sz="1200" b="1" dirty="0"/>
              <a:t>Head (Mastery) – </a:t>
            </a:r>
            <a:r>
              <a:rPr lang="en-GB" sz="1200" dirty="0">
                <a:solidFill>
                  <a:srgbClr val="000000"/>
                </a:solidFill>
                <a:latin typeface="Seneca"/>
                <a:hlinkClick r:id="rId12"/>
              </a:rPr>
              <a:t>Seneca Link Week 2 - Functions of the Skeleton</a:t>
            </a:r>
            <a:endParaRPr lang="en-US" sz="1200" b="1" dirty="0">
              <a:solidFill>
                <a:srgbClr val="0070C0"/>
              </a:solidFill>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6: </a:t>
            </a:r>
          </a:p>
          <a:p>
            <a:pPr algn="ctr">
              <a:spcBef>
                <a:spcPts val="600"/>
              </a:spcBef>
              <a:tabLst>
                <a:tab pos="251460" algn="l"/>
              </a:tabLst>
            </a:pPr>
            <a:r>
              <a:rPr lang="en-GB" sz="1200" b="1" dirty="0">
                <a:solidFill>
                  <a:srgbClr val="000000"/>
                </a:solidFill>
                <a:latin typeface="Calibri" panose="020F0502020204030204" pitchFamily="34" charset="0"/>
                <a:ea typeface="Calibri" panose="020F0502020204030204" pitchFamily="34" charset="0"/>
              </a:rPr>
              <a:t>Watch the following footage  of a Rounders/Cricket game and identify </a:t>
            </a:r>
          </a:p>
          <a:p>
            <a:pPr algn="ctr">
              <a:spcBef>
                <a:spcPts val="600"/>
              </a:spcBef>
              <a:tabLst>
                <a:tab pos="251460" algn="l"/>
              </a:tabLst>
            </a:pPr>
            <a:r>
              <a:rPr lang="en-GB" sz="1200" b="1" dirty="0">
                <a:solidFill>
                  <a:srgbClr val="000000"/>
                </a:solidFill>
                <a:latin typeface="Calibri" panose="020F0502020204030204" pitchFamily="34" charset="0"/>
                <a:ea typeface="Calibri" panose="020F0502020204030204" pitchFamily="34" charset="0"/>
              </a:rPr>
              <a:t>Areas of Strength and Weakness for 1 of the teams.</a:t>
            </a:r>
          </a:p>
          <a:p>
            <a:pPr algn="ctr">
              <a:spcBef>
                <a:spcPts val="600"/>
              </a:spcBef>
              <a:tabLst>
                <a:tab pos="251460" algn="l"/>
              </a:tabLst>
            </a:pPr>
            <a:r>
              <a:rPr lang="en-GB" sz="1200" b="1" dirty="0">
                <a:solidFill>
                  <a:srgbClr val="000000"/>
                </a:solidFill>
                <a:latin typeface="Calibri" panose="020F0502020204030204" pitchFamily="34" charset="0"/>
                <a:ea typeface="Calibri" panose="020F0502020204030204" pitchFamily="34" charset="0"/>
                <a:hlinkClick r:id="rId13"/>
              </a:rPr>
              <a:t>Rounders Match</a:t>
            </a:r>
            <a:endParaRPr lang="en-GB" sz="1200" b="1" dirty="0">
              <a:solidFill>
                <a:srgbClr val="000000"/>
              </a:solidFill>
              <a:latin typeface="Calibri" panose="020F0502020204030204" pitchFamily="34" charset="0"/>
              <a:ea typeface="Calibri" panose="020F0502020204030204" pitchFamily="34" charset="0"/>
            </a:endParaRPr>
          </a:p>
          <a:p>
            <a:pPr algn="ctr">
              <a:spcBef>
                <a:spcPts val="600"/>
              </a:spcBef>
              <a:tabLst>
                <a:tab pos="251460" algn="l"/>
              </a:tabLst>
            </a:pPr>
            <a:r>
              <a:rPr lang="en-GB" sz="1200" b="1" dirty="0">
                <a:solidFill>
                  <a:srgbClr val="000000"/>
                </a:solidFill>
                <a:latin typeface="Calibri" panose="020F0502020204030204" pitchFamily="34" charset="0"/>
                <a:ea typeface="Calibri" panose="020F0502020204030204" pitchFamily="34" charset="0"/>
                <a:hlinkClick r:id="rId14"/>
              </a:rPr>
              <a:t>Cricket Match</a:t>
            </a:r>
            <a:endParaRPr lang="en-GB"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GB" sz="1200" b="1" dirty="0">
              <a:solidFill>
                <a:srgbClr val="000000"/>
              </a:solidFill>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3: Matchplay</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Watch the following video on how to play the game</a:t>
            </a:r>
          </a:p>
          <a:p>
            <a:pPr algn="ctr">
              <a:spcBef>
                <a:spcPts val="1390"/>
              </a:spcBef>
              <a:tabLst>
                <a:tab pos="251460" algn="l"/>
              </a:tabLst>
            </a:pPr>
            <a:r>
              <a:rPr lang="en-GB" sz="1200" b="1" dirty="0" err="1">
                <a:solidFill>
                  <a:srgbClr val="0070C0"/>
                </a:solidFill>
                <a:latin typeface="Calibri" panose="020F0502020204030204" pitchFamily="34" charset="0"/>
                <a:ea typeface="Calibri" panose="020F0502020204030204" pitchFamily="34" charset="0"/>
              </a:rPr>
              <a:t>How</a:t>
            </a:r>
            <a:r>
              <a:rPr lang="en-GB" sz="1200" b="1" dirty="0" err="1">
                <a:solidFill>
                  <a:srgbClr val="0070C0"/>
                </a:solidFill>
                <a:latin typeface="Calibri" panose="020F0502020204030204" pitchFamily="34" charset="0"/>
                <a:ea typeface="Calibri" panose="020F0502020204030204" pitchFamily="34" charset="0"/>
                <a:hlinkClick r:id="rId15"/>
              </a:rPr>
              <a:t>to</a:t>
            </a:r>
            <a:r>
              <a:rPr lang="en-GB" sz="1200" b="1" dirty="0">
                <a:solidFill>
                  <a:srgbClr val="0070C0"/>
                </a:solidFill>
                <a:latin typeface="Calibri" panose="020F0502020204030204" pitchFamily="34" charset="0"/>
                <a:ea typeface="Calibri" panose="020F0502020204030204" pitchFamily="34" charset="0"/>
                <a:hlinkClick r:id="rId15"/>
              </a:rPr>
              <a:t> play Pairs Cricket</a:t>
            </a:r>
            <a:endParaRPr lang="en-GB" sz="1200" b="1" dirty="0">
              <a:solidFill>
                <a:srgbClr val="0070C0"/>
              </a:solidFill>
              <a:latin typeface="Calibri" panose="020F0502020204030204" pitchFamily="34" charset="0"/>
              <a:ea typeface="Calibri" panose="020F0502020204030204" pitchFamily="34" charset="0"/>
            </a:endParaRPr>
          </a:p>
          <a:p>
            <a:pPr algn="ctr">
              <a:spcBef>
                <a:spcPts val="1390"/>
              </a:spcBef>
              <a:tabLst>
                <a:tab pos="251460" algn="l"/>
              </a:tabLst>
            </a:pPr>
            <a:r>
              <a:rPr lang="en-GB" sz="1200" b="1" dirty="0">
                <a:solidFill>
                  <a:srgbClr val="0070C0"/>
                </a:solidFill>
                <a:latin typeface="Calibri" panose="020F0502020204030204" pitchFamily="34" charset="0"/>
                <a:ea typeface="Calibri" panose="020F0502020204030204" pitchFamily="34" charset="0"/>
                <a:hlinkClick r:id="rId16"/>
              </a:rPr>
              <a:t>Rules of </a:t>
            </a:r>
            <a:r>
              <a:rPr lang="en-GB" sz="1200" b="1" dirty="0" err="1">
                <a:solidFill>
                  <a:srgbClr val="0070C0"/>
                </a:solidFill>
                <a:latin typeface="Calibri" panose="020F0502020204030204" pitchFamily="34" charset="0"/>
                <a:ea typeface="Calibri" panose="020F0502020204030204" pitchFamily="34" charset="0"/>
                <a:hlinkClick r:id="rId16"/>
              </a:rPr>
              <a:t>Roudners</a:t>
            </a:r>
            <a:endParaRPr lang="en-GB" sz="1200" b="1" dirty="0">
              <a:solidFill>
                <a:srgbClr val="0070C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291202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B8F5B79-AABC-46AA-A62F-6461945E1F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83" y="1384949"/>
            <a:ext cx="9745435" cy="1028844"/>
          </a:xfrm>
          <a:prstGeom prst="rect">
            <a:avLst/>
          </a:prstGeom>
        </p:spPr>
      </p:pic>
      <p:pic>
        <p:nvPicPr>
          <p:cNvPr id="5" name="Picture 4">
            <a:extLst>
              <a:ext uri="{FF2B5EF4-FFF2-40B4-BE49-F238E27FC236}">
                <a16:creationId xmlns:a16="http://schemas.microsoft.com/office/drawing/2014/main" id="{76B3636B-1009-4B88-B15F-0A3B4838F6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282" y="698949"/>
            <a:ext cx="9764488" cy="619211"/>
          </a:xfrm>
          <a:prstGeom prst="rect">
            <a:avLst/>
          </a:prstGeom>
        </p:spPr>
      </p:pic>
      <p:pic>
        <p:nvPicPr>
          <p:cNvPr id="7" name="Picture 6">
            <a:extLst>
              <a:ext uri="{FF2B5EF4-FFF2-40B4-BE49-F238E27FC236}">
                <a16:creationId xmlns:a16="http://schemas.microsoft.com/office/drawing/2014/main" id="{923C8A26-77C3-4E4C-8CB3-A1AFEC4C82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232" y="2480584"/>
            <a:ext cx="9745435" cy="4134427"/>
          </a:xfrm>
          <a:prstGeom prst="rect">
            <a:avLst/>
          </a:prstGeom>
        </p:spPr>
      </p:pic>
      <p:pic>
        <p:nvPicPr>
          <p:cNvPr id="8" name="Picture 7" descr="A black text on a white background&#10;&#10;Description automatically generated">
            <a:extLst>
              <a:ext uri="{FF2B5EF4-FFF2-40B4-BE49-F238E27FC236}">
                <a16:creationId xmlns:a16="http://schemas.microsoft.com/office/drawing/2014/main" id="{2455D11E-61E1-46D3-85CB-352AA22BE74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56580" y="112685"/>
            <a:ext cx="2288857" cy="545636"/>
          </a:xfrm>
          <a:prstGeom prst="rect">
            <a:avLst/>
          </a:prstGeom>
        </p:spPr>
      </p:pic>
    </p:spTree>
    <p:extLst>
      <p:ext uri="{BB962C8B-B14F-4D97-AF65-F5344CB8AC3E}">
        <p14:creationId xmlns:p14="http://schemas.microsoft.com/office/powerpoint/2010/main" val="2525961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omputer&#10;&#10;Description automatically generated">
            <a:extLst>
              <a:ext uri="{FF2B5EF4-FFF2-40B4-BE49-F238E27FC236}">
                <a16:creationId xmlns:a16="http://schemas.microsoft.com/office/drawing/2014/main" id="{F09EC7FB-1871-4401-A0E1-DFA8104D6D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34" y="927044"/>
            <a:ext cx="9633932" cy="5762934"/>
          </a:xfrm>
          <a:prstGeom prst="rect">
            <a:avLst/>
          </a:prstGeom>
        </p:spPr>
      </p:pic>
      <p:pic>
        <p:nvPicPr>
          <p:cNvPr id="4" name="Picture 3" descr="A black text on a white background&#10;&#10;Description automatically generated">
            <a:extLst>
              <a:ext uri="{FF2B5EF4-FFF2-40B4-BE49-F238E27FC236}">
                <a16:creationId xmlns:a16="http://schemas.microsoft.com/office/drawing/2014/main" id="{0767AA94-579A-4E00-AECD-1F86F91A7C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86590" y="168022"/>
            <a:ext cx="2803207" cy="668250"/>
          </a:xfrm>
          <a:prstGeom prst="rect">
            <a:avLst/>
          </a:prstGeom>
        </p:spPr>
      </p:pic>
    </p:spTree>
    <p:extLst>
      <p:ext uri="{BB962C8B-B14F-4D97-AF65-F5344CB8AC3E}">
        <p14:creationId xmlns:p14="http://schemas.microsoft.com/office/powerpoint/2010/main" val="3082010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Mathematics Year 8 (MS)</a:t>
            </a:r>
          </a:p>
        </p:txBody>
      </p:sp>
      <p:sp>
        <p:nvSpPr>
          <p:cNvPr id="2" name="Textbox 33">
            <a:extLst>
              <a:ext uri="{FF2B5EF4-FFF2-40B4-BE49-F238E27FC236}">
                <a16:creationId xmlns:a16="http://schemas.microsoft.com/office/drawing/2014/main" id="{0276B090-D10D-61A6-0FB9-8405952CA299}"/>
              </a:ext>
            </a:extLst>
          </p:cNvPr>
          <p:cNvSpPr txBox="1">
            <a:spLocks/>
          </p:cNvSpPr>
          <p:nvPr/>
        </p:nvSpPr>
        <p:spPr>
          <a:xfrm>
            <a:off x="5044373" y="2526677"/>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6:</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Revision I</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50FDD1D8-454F-09D7-7062-F6323CDB9D9E}"/>
              </a:ext>
            </a:extLst>
          </p:cNvPr>
          <p:cNvSpPr txBox="1">
            <a:spLocks/>
          </p:cNvSpPr>
          <p:nvPr/>
        </p:nvSpPr>
        <p:spPr>
          <a:xfrm>
            <a:off x="5044373" y="4098450"/>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7:</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Revision II</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4" name="Textbox 33">
            <a:extLst>
              <a:ext uri="{FF2B5EF4-FFF2-40B4-BE49-F238E27FC236}">
                <a16:creationId xmlns:a16="http://schemas.microsoft.com/office/drawing/2014/main" id="{22BB4AC0-6ABF-6E7C-162F-0AE727232164}"/>
              </a:ext>
            </a:extLst>
          </p:cNvPr>
          <p:cNvSpPr txBox="1">
            <a:spLocks/>
          </p:cNvSpPr>
          <p:nvPr/>
        </p:nvSpPr>
        <p:spPr>
          <a:xfrm>
            <a:off x="141754" y="5996584"/>
            <a:ext cx="9622492" cy="650081"/>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a:t>
            </a:r>
            <a:r>
              <a:rPr lang="en-US" altLang="zh-HK" sz="1200" dirty="0">
                <a:solidFill>
                  <a:srgbClr val="000000"/>
                </a:solidFill>
                <a:effectLst/>
                <a:latin typeface="Calibri" panose="020F0502020204030204" pitchFamily="34" charset="0"/>
                <a:ea typeface="Calibri" panose="020F0502020204030204" pitchFamily="34" charset="0"/>
              </a:rPr>
              <a:t>Fractions, Decimals, Equivalent proportions, Percentages, Multiplier, Increased, Decreased </a:t>
            </a:r>
            <a:endParaRPr lang="zh-TW" altLang="zh-HK" sz="105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6" name="Textbox 33">
            <a:extLst>
              <a:ext uri="{FF2B5EF4-FFF2-40B4-BE49-F238E27FC236}">
                <a16:creationId xmlns:a16="http://schemas.microsoft.com/office/drawing/2014/main" id="{3F7E0E20-836B-0686-68BD-583F9CC7CE3C}"/>
              </a:ext>
            </a:extLst>
          </p:cNvPr>
          <p:cNvSpPr txBox="1">
            <a:spLocks/>
          </p:cNvSpPr>
          <p:nvPr/>
        </p:nvSpPr>
        <p:spPr>
          <a:xfrm>
            <a:off x="125415" y="626466"/>
            <a:ext cx="4736212" cy="1167165"/>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Fractions and decimals</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7" name="Textbox 33">
            <a:extLst>
              <a:ext uri="{FF2B5EF4-FFF2-40B4-BE49-F238E27FC236}">
                <a16:creationId xmlns:a16="http://schemas.microsoft.com/office/drawing/2014/main" id="{5887B077-CDB7-B231-0EEA-A223E0202C8F}"/>
              </a:ext>
            </a:extLst>
          </p:cNvPr>
          <p:cNvSpPr txBox="1">
            <a:spLocks/>
          </p:cNvSpPr>
          <p:nvPr/>
        </p:nvSpPr>
        <p:spPr>
          <a:xfrm>
            <a:off x="139065" y="1892393"/>
            <a:ext cx="4736212" cy="1212142"/>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p>
          <a:p>
            <a:pPr algn="ctr" eaLnBrk="0" fontAlgn="base" hangingPunct="0">
              <a:spcBef>
                <a:spcPct val="0"/>
              </a:spcBef>
              <a:spcAft>
                <a:spcPct val="0"/>
              </a:spcAft>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Equivalent proportions</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8" name="Textbox 33">
            <a:extLst>
              <a:ext uri="{FF2B5EF4-FFF2-40B4-BE49-F238E27FC236}">
                <a16:creationId xmlns:a16="http://schemas.microsoft.com/office/drawing/2014/main" id="{9FD5B33E-1F0C-7D52-2443-80C9EC0A9211}"/>
              </a:ext>
            </a:extLst>
          </p:cNvPr>
          <p:cNvSpPr txBox="1">
            <a:spLocks/>
          </p:cNvSpPr>
          <p:nvPr/>
        </p:nvSpPr>
        <p:spPr>
          <a:xfrm>
            <a:off x="139065" y="3205377"/>
            <a:ext cx="4736212" cy="1212142"/>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Writing percentages</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9" name="Textbox 33">
            <a:extLst>
              <a:ext uri="{FF2B5EF4-FFF2-40B4-BE49-F238E27FC236}">
                <a16:creationId xmlns:a16="http://schemas.microsoft.com/office/drawing/2014/main" id="{6CA4A2D9-1AFC-B641-6253-B0CAA492EE76}"/>
              </a:ext>
            </a:extLst>
          </p:cNvPr>
          <p:cNvSpPr txBox="1">
            <a:spLocks/>
          </p:cNvSpPr>
          <p:nvPr/>
        </p:nvSpPr>
        <p:spPr>
          <a:xfrm>
            <a:off x="169051" y="4518362"/>
            <a:ext cx="4706226" cy="1212142"/>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Increased or Decreased Percentages</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lang="en-US" sz="1200" dirty="0">
                <a:effectLst/>
                <a:latin typeface="Times New Roman" panose="02020603050405020304" pitchFamily="18" charset="0"/>
                <a:ea typeface="Times New Roman" panose="02020603050405020304" pitchFamily="18" charset="0"/>
              </a:rPr>
              <a:t> </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0" name="Textbox 33">
            <a:extLst>
              <a:ext uri="{FF2B5EF4-FFF2-40B4-BE49-F238E27FC236}">
                <a16:creationId xmlns:a16="http://schemas.microsoft.com/office/drawing/2014/main" id="{CBFE5D3E-011C-971E-5322-2E8992481384}"/>
              </a:ext>
            </a:extLst>
          </p:cNvPr>
          <p:cNvSpPr txBox="1">
            <a:spLocks/>
          </p:cNvSpPr>
          <p:nvPr/>
        </p:nvSpPr>
        <p:spPr>
          <a:xfrm>
            <a:off x="5044373" y="1002844"/>
            <a:ext cx="4706226" cy="1416342"/>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algn="ctr" eaLnBrk="0" fontAlgn="base" hangingPunct="0">
              <a:spcBef>
                <a:spcPct val="0"/>
              </a:spcBef>
              <a:spcAft>
                <a:spcPct val="0"/>
              </a:spcAft>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altLang="zh-HK" sz="1200" dirty="0">
                <a:solidFill>
                  <a:srgbClr val="000000"/>
                </a:solidFill>
                <a:effectLst/>
                <a:latin typeface="Calibri" panose="020F0502020204030204" pitchFamily="34" charset="0"/>
                <a:ea typeface="Calibri" panose="020F0502020204030204" pitchFamily="34" charset="0"/>
              </a:rPr>
              <a:t>Revision on Percentages</a:t>
            </a:r>
            <a:endParaRPr lang="zh-TW" altLang="zh-HK" sz="1100" dirty="0">
              <a:effectLst/>
              <a:latin typeface="Calibri" panose="020F0502020204030204" pitchFamily="34" charset="0"/>
              <a:ea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995987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a:solidFill>
                  <a:schemeClr val="bg1"/>
                </a:solidFill>
              </a:rPr>
              <a:t>Mathematics Year 8 (GS)</a:t>
            </a:r>
            <a:endParaRPr lang="en-GB" sz="2400" dirty="0">
              <a:solidFill>
                <a:schemeClr val="bg1"/>
              </a:solidFill>
            </a:endParaRPr>
          </a:p>
        </p:txBody>
      </p:sp>
      <p:sp>
        <p:nvSpPr>
          <p:cNvPr id="2" name="Textbox 33">
            <a:extLst>
              <a:ext uri="{FF2B5EF4-FFF2-40B4-BE49-F238E27FC236}">
                <a16:creationId xmlns:a16="http://schemas.microsoft.com/office/drawing/2014/main" id="{0276B090-D10D-61A6-0FB9-8405952CA299}"/>
              </a:ext>
            </a:extLst>
          </p:cNvPr>
          <p:cNvSpPr txBox="1">
            <a:spLocks/>
          </p:cNvSpPr>
          <p:nvPr/>
        </p:nvSpPr>
        <p:spPr>
          <a:xfrm>
            <a:off x="5055331" y="2571828"/>
            <a:ext cx="4736212" cy="1262762"/>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6:</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Revision I</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50FDD1D8-454F-09D7-7062-F6323CDB9D9E}"/>
              </a:ext>
            </a:extLst>
          </p:cNvPr>
          <p:cNvSpPr txBox="1">
            <a:spLocks/>
          </p:cNvSpPr>
          <p:nvPr/>
        </p:nvSpPr>
        <p:spPr>
          <a:xfrm>
            <a:off x="5044373" y="3968256"/>
            <a:ext cx="4736212" cy="1262761"/>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7:</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Revision II</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4" name="Textbox 33">
            <a:extLst>
              <a:ext uri="{FF2B5EF4-FFF2-40B4-BE49-F238E27FC236}">
                <a16:creationId xmlns:a16="http://schemas.microsoft.com/office/drawing/2014/main" id="{22BB4AC0-6ABF-6E7C-162F-0AE727232164}"/>
              </a:ext>
            </a:extLst>
          </p:cNvPr>
          <p:cNvSpPr txBox="1">
            <a:spLocks/>
          </p:cNvSpPr>
          <p:nvPr/>
        </p:nvSpPr>
        <p:spPr>
          <a:xfrm>
            <a:off x="124072" y="5967046"/>
            <a:ext cx="9667471" cy="779035"/>
          </a:xfrm>
          <a:prstGeom prst="rect">
            <a:avLst/>
          </a:prstGeom>
          <a:noFill/>
          <a:ln w="12700">
            <a:solidFill>
              <a:srgbClr val="000000"/>
            </a:solidFill>
            <a:prstDash val="solid"/>
          </a:ln>
        </p:spPr>
        <p:txBody>
          <a:bodyPr wrap="square" lIns="0" tIns="0" rIns="0" bIns="0" rtlCol="0">
            <a:noAutofit/>
          </a:bodyPr>
          <a:lstStyle/>
          <a:p>
            <a:pPr marL="293370">
              <a:spcBef>
                <a:spcPts val="865"/>
              </a:spcBef>
              <a:buNone/>
            </a:pPr>
            <a:r>
              <a:rPr lang="en-US" sz="1200" b="1" dirty="0">
                <a:solidFill>
                  <a:srgbClr val="000000"/>
                </a:solidFill>
                <a:latin typeface="Calibri" panose="020F0502020204030204" pitchFamily="34" charset="0"/>
                <a:ea typeface="Calibri" panose="020F0502020204030204" pitchFamily="34" charset="0"/>
              </a:rPr>
              <a:t>Key Vocabulary:</a:t>
            </a:r>
            <a:r>
              <a:rPr kumimoji="0" lang="en-US" altLang="en-US" sz="11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a:t>
            </a:r>
            <a:r>
              <a:rPr lang="en-GB" altLang="zh-HK" sz="1200" dirty="0">
                <a:solidFill>
                  <a:srgbClr val="000000"/>
                </a:solidFill>
                <a:effectLst/>
                <a:latin typeface="Calibri" panose="020F0502020204030204" pitchFamily="34" charset="0"/>
                <a:ea typeface="新細明體" panose="02020500000000000000" pitchFamily="18" charset="-120"/>
              </a:rPr>
              <a:t>Congruent, similar shapes, Ratio, Tangent, Sine, Cosine, Trigonometry</a:t>
            </a:r>
            <a:endParaRPr lang="zh-TW" altLang="zh-HK" sz="120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6" name="Textbox 33">
            <a:extLst>
              <a:ext uri="{FF2B5EF4-FFF2-40B4-BE49-F238E27FC236}">
                <a16:creationId xmlns:a16="http://schemas.microsoft.com/office/drawing/2014/main" id="{3F7E0E20-836B-0686-68BD-583F9CC7CE3C}"/>
              </a:ext>
            </a:extLst>
          </p:cNvPr>
          <p:cNvSpPr txBox="1">
            <a:spLocks/>
          </p:cNvSpPr>
          <p:nvPr/>
        </p:nvSpPr>
        <p:spPr>
          <a:xfrm>
            <a:off x="125415" y="626467"/>
            <a:ext cx="4736212" cy="11788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algn="ctr" eaLnBrk="0" fontAlgn="base" hangingPunct="0">
              <a:spcBef>
                <a:spcPct val="0"/>
              </a:spcBef>
              <a:spcAft>
                <a:spcPct val="0"/>
              </a:spcAft>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Congruent and similar shapes</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7" name="Textbox 33">
            <a:extLst>
              <a:ext uri="{FF2B5EF4-FFF2-40B4-BE49-F238E27FC236}">
                <a16:creationId xmlns:a16="http://schemas.microsoft.com/office/drawing/2014/main" id="{5887B077-CDB7-B231-0EEA-A223E0202C8F}"/>
              </a:ext>
            </a:extLst>
          </p:cNvPr>
          <p:cNvSpPr txBox="1">
            <a:spLocks/>
          </p:cNvSpPr>
          <p:nvPr/>
        </p:nvSpPr>
        <p:spPr>
          <a:xfrm>
            <a:off x="124072" y="1982384"/>
            <a:ext cx="4736212" cy="11788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p>
          <a:p>
            <a:pPr algn="ctr" eaLnBrk="0" fontAlgn="base" hangingPunct="0">
              <a:spcBef>
                <a:spcPct val="0"/>
              </a:spcBef>
              <a:spcAft>
                <a:spcPct val="0"/>
              </a:spcAft>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Ratios in triangles</a:t>
            </a:r>
            <a:endParaRPr kumimoji="0" lang="zh-TW" altLang="zh-HK"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8" name="Textbox 33">
            <a:extLst>
              <a:ext uri="{FF2B5EF4-FFF2-40B4-BE49-F238E27FC236}">
                <a16:creationId xmlns:a16="http://schemas.microsoft.com/office/drawing/2014/main" id="{9FD5B33E-1F0C-7D52-2443-80C9EC0A9211}"/>
              </a:ext>
            </a:extLst>
          </p:cNvPr>
          <p:cNvSpPr txBox="1">
            <a:spLocks/>
          </p:cNvSpPr>
          <p:nvPr/>
        </p:nvSpPr>
        <p:spPr>
          <a:xfrm>
            <a:off x="109079" y="3276891"/>
            <a:ext cx="4736212" cy="11788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latin typeface="Times New Roman" panose="02020603050405020304" pitchFamily="18" charset="0"/>
                <a:ea typeface="Times New Roman" panose="02020603050405020304" pitchFamily="18" charset="0"/>
              </a:rPr>
              <a:t>T</a:t>
            </a:r>
            <a:r>
              <a:rPr lang="en-US" sz="1200" dirty="0">
                <a:effectLst/>
                <a:latin typeface="Times New Roman" panose="02020603050405020304" pitchFamily="18" charset="0"/>
                <a:ea typeface="Times New Roman" panose="02020603050405020304" pitchFamily="18" charset="0"/>
              </a:rPr>
              <a:t>angent ratio</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9" name="Textbox 33">
            <a:extLst>
              <a:ext uri="{FF2B5EF4-FFF2-40B4-BE49-F238E27FC236}">
                <a16:creationId xmlns:a16="http://schemas.microsoft.com/office/drawing/2014/main" id="{6CA4A2D9-1AFC-B641-6253-B0CAA492EE76}"/>
              </a:ext>
            </a:extLst>
          </p:cNvPr>
          <p:cNvSpPr txBox="1">
            <a:spLocks/>
          </p:cNvSpPr>
          <p:nvPr/>
        </p:nvSpPr>
        <p:spPr>
          <a:xfrm>
            <a:off x="109079" y="4578860"/>
            <a:ext cx="4706226" cy="11788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kumimoji="0" lang="en-US" altLang="en-US" sz="1200" b="0" i="0" u="none" strike="noStrike" cap="none" normalizeH="0" baseline="0" dirty="0">
                <a:ln>
                  <a:noFill/>
                </a:ln>
                <a:solidFill>
                  <a:srgbClr val="000000"/>
                </a:solidFill>
                <a:latin typeface="Times New Roman" panose="02020603050405020304" pitchFamily="18" charset="0"/>
                <a:ea typeface="Calibri" panose="020F0502020204030204" pitchFamily="34" charset="0"/>
              </a:rPr>
              <a:t>S</a:t>
            </a:r>
            <a:r>
              <a:rPr lang="en-US" sz="1200" dirty="0">
                <a:effectLst/>
                <a:latin typeface="Times New Roman" panose="02020603050405020304" pitchFamily="18" charset="0"/>
                <a:ea typeface="Times New Roman" panose="02020603050405020304" pitchFamily="18" charset="0"/>
              </a:rPr>
              <a:t>ine ratio</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lang="en-US" sz="1200" dirty="0">
                <a:effectLst/>
                <a:latin typeface="Times New Roman" panose="02020603050405020304" pitchFamily="18" charset="0"/>
                <a:ea typeface="Times New Roman" panose="02020603050405020304" pitchFamily="18" charset="0"/>
              </a:rPr>
              <a:t> </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0" name="Textbox 33">
            <a:extLst>
              <a:ext uri="{FF2B5EF4-FFF2-40B4-BE49-F238E27FC236}">
                <a16:creationId xmlns:a16="http://schemas.microsoft.com/office/drawing/2014/main" id="{CBFE5D3E-011C-971E-5322-2E8992481384}"/>
              </a:ext>
            </a:extLst>
          </p:cNvPr>
          <p:cNvSpPr txBox="1">
            <a:spLocks/>
          </p:cNvSpPr>
          <p:nvPr/>
        </p:nvSpPr>
        <p:spPr>
          <a:xfrm>
            <a:off x="5055331" y="1009254"/>
            <a:ext cx="4706226" cy="1262762"/>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kumimoji="0" lang="en-US" altLang="en-US" sz="1200" b="0" i="0" u="none" strike="noStrike" cap="none" normalizeH="0" baseline="0" dirty="0">
                <a:ln>
                  <a:noFill/>
                </a:ln>
                <a:solidFill>
                  <a:srgbClr val="000000"/>
                </a:solidFill>
                <a:latin typeface="Times New Roman" panose="02020603050405020304" pitchFamily="18" charset="0"/>
                <a:ea typeface="Calibri" panose="020F0502020204030204" pitchFamily="34" charset="0"/>
              </a:rPr>
              <a:t>C</a:t>
            </a:r>
            <a:r>
              <a:rPr lang="en-US" sz="1200" dirty="0">
                <a:effectLst/>
                <a:latin typeface="Times New Roman" panose="02020603050405020304" pitchFamily="18" charset="0"/>
                <a:ea typeface="Times New Roman" panose="02020603050405020304" pitchFamily="18" charset="0"/>
              </a:rPr>
              <a:t>osine ratio</a:t>
            </a:r>
            <a:endParaRPr lang="zh-TW" altLang="zh-HK" sz="1100" dirty="0">
              <a:effectLst/>
              <a:latin typeface="Calibri" panose="020F0502020204030204" pitchFamily="34" charset="0"/>
              <a:ea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893829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Exploring Conflict in War Poetry</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err="1">
                <a:solidFill>
                  <a:schemeClr val="bg1"/>
                </a:solidFill>
              </a:rPr>
              <a:t>ENGLISH:Year</a:t>
            </a:r>
            <a:r>
              <a:rPr lang="en-GB" sz="2400" dirty="0">
                <a:solidFill>
                  <a:schemeClr val="bg1"/>
                </a:solidFill>
              </a:rPr>
              <a:t> 8</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War Poetry: Voices from the Battlefield</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Essential Vocabulary for War Poetry and Literature Studies</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The Structure and Verse of War Poetry</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Exploring the Emotional Impact of War Poetry</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p>
          <a:p>
            <a:pPr algn="ctr">
              <a:spcBef>
                <a:spcPts val="1390"/>
              </a:spcBef>
              <a:tabLst>
                <a:tab pos="251460" algn="l"/>
              </a:tabLst>
            </a:pPr>
            <a:r>
              <a:rPr lang="en-US" sz="1200" b="1">
                <a:solidFill>
                  <a:srgbClr val="000000"/>
                </a:solidFill>
                <a:latin typeface="Calibri" panose="020F0502020204030204" pitchFamily="34" charset="0"/>
                <a:ea typeface="Calibri" panose="020F0502020204030204" pitchFamily="34" charset="0"/>
              </a:rPr>
              <a:t>FUTILITY / PATRIOTISM / PROPAGANDA / DISILLUSIONMENT / VOLTA / ENJAMBMENT</a:t>
            </a:r>
            <a:endParaRPr lang="en-US" sz="1200" b="1" dirty="0">
              <a:solidFill>
                <a:srgbClr val="000000"/>
              </a:solidFill>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The Psychological and Moral Impact of War in Poetry</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Exploring Conflict and Memory in Poetry</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959168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Science</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longitudinal wave – transverse wave – energy transfer – amplitude – frequency – wavelength – sun – planets – satellites – orbit – </a:t>
            </a:r>
            <a:r>
              <a:rPr lang="en-US" sz="1200" b="1">
                <a:solidFill>
                  <a:srgbClr val="000000"/>
                </a:solidFill>
                <a:latin typeface="Calibri" panose="020F0502020204030204" pitchFamily="34" charset="0"/>
                <a:ea typeface="Calibri" panose="020F0502020204030204" pitchFamily="34" charset="0"/>
              </a:rPr>
              <a:t>reflection – refraction  </a:t>
            </a:r>
            <a:endParaRPr lang="en-US" sz="1200" b="1" dirty="0">
              <a:solidFill>
                <a:srgbClr val="000000"/>
              </a:solidFill>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09426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r>
              <a:rPr lang="en-US" sz="1200" dirty="0">
                <a:solidFill>
                  <a:srgbClr val="000000"/>
                </a:solidFill>
                <a:effectLst/>
                <a:latin typeface="Calibri" panose="020F0502020204030204" pitchFamily="34" charset="0"/>
                <a:ea typeface="Calibri" panose="020F0502020204030204" pitchFamily="34" charset="0"/>
              </a:rPr>
              <a:t>Watch the following video: </a:t>
            </a:r>
            <a:r>
              <a:rPr lang="en-US" sz="1200" dirty="0">
                <a:solidFill>
                  <a:srgbClr val="000000"/>
                </a:solidFill>
                <a:effectLst/>
                <a:latin typeface="Calibri" panose="020F0502020204030204" pitchFamily="34" charset="0"/>
                <a:ea typeface="Calibri" panose="020F0502020204030204" pitchFamily="34" charset="0"/>
                <a:hlinkClick r:id="rId2"/>
              </a:rPr>
              <a:t>https://www.youtube.com/watch?v=jyVq1hnxAqg</a:t>
            </a:r>
            <a:endParaRPr lang="en-US" sz="1200" dirty="0">
              <a:solidFill>
                <a:srgbClr val="000000"/>
              </a:solidFill>
              <a:effectLst/>
              <a:latin typeface="Calibri" panose="020F0502020204030204" pitchFamily="34" charset="0"/>
              <a:ea typeface="Calibri" panose="020F0502020204030204" pitchFamily="34" charset="0"/>
            </a:endParaRPr>
          </a:p>
          <a:p>
            <a:pPr>
              <a:tabLst>
                <a:tab pos="251460" algn="l"/>
              </a:tabLst>
            </a:pPr>
            <a:r>
              <a:rPr lang="en-US" sz="1200" b="1" dirty="0">
                <a:solidFill>
                  <a:srgbClr val="000000"/>
                </a:solidFill>
                <a:latin typeface="Calibri" panose="020F0502020204030204" pitchFamily="34" charset="0"/>
                <a:ea typeface="Calibri" panose="020F0502020204030204" pitchFamily="34" charset="0"/>
              </a:rPr>
              <a:t>Respond: </a:t>
            </a:r>
            <a:r>
              <a:rPr lang="en-US" sz="1100" b="1" dirty="0">
                <a:solidFill>
                  <a:srgbClr val="000000"/>
                </a:solidFill>
                <a:latin typeface="Calibri" panose="020F0502020204030204" pitchFamily="34" charset="0"/>
                <a:ea typeface="Calibri" panose="020F0502020204030204" pitchFamily="34" charset="0"/>
              </a:rPr>
              <a:t>1.</a:t>
            </a:r>
            <a:r>
              <a:rPr lang="en-US" sz="1100" dirty="0">
                <a:solidFill>
                  <a:srgbClr val="000000"/>
                </a:solidFill>
                <a:latin typeface="Calibri" panose="020F0502020204030204" pitchFamily="34" charset="0"/>
                <a:ea typeface="Calibri" panose="020F0502020204030204" pitchFamily="34" charset="0"/>
              </a:rPr>
              <a:t>What was Second Vatican Council?</a:t>
            </a:r>
          </a:p>
          <a:p>
            <a:pPr marL="228600" indent="-228600">
              <a:buAutoNum type="arabicPeriod"/>
              <a:tabLst>
                <a:tab pos="251460" algn="l"/>
              </a:tabLst>
            </a:pPr>
            <a:r>
              <a:rPr lang="en-US" sz="1100" dirty="0">
                <a:solidFill>
                  <a:srgbClr val="000000"/>
                </a:solidFill>
                <a:latin typeface="Calibri" panose="020F0502020204030204" pitchFamily="34" charset="0"/>
                <a:ea typeface="Calibri" panose="020F0502020204030204" pitchFamily="34" charset="0"/>
              </a:rPr>
              <a:t>What were 2 important changes in the Church after Vatican II?</a:t>
            </a:r>
          </a:p>
          <a:p>
            <a:pPr marL="228600" indent="-228600">
              <a:buAutoNum type="arabicPeriod"/>
              <a:tabLst>
                <a:tab pos="251460" algn="l"/>
              </a:tabLst>
            </a:pPr>
            <a:r>
              <a:rPr lang="en-GB" sz="1100" dirty="0"/>
              <a:t>What does the word “aggiornamento” mean, and why was it important to Vatican II?</a:t>
            </a:r>
            <a:endParaRPr lang="en-US" sz="1100" dirty="0">
              <a:solidFill>
                <a:srgbClr val="000000"/>
              </a:solidFill>
              <a:latin typeface="Calibri" panose="020F0502020204030204" pitchFamily="34" charset="0"/>
              <a:ea typeface="Calibri" panose="020F0502020204030204" pitchFamily="34" charset="0"/>
            </a:endParaRPr>
          </a:p>
          <a:p>
            <a:pPr marL="228600" indent="-228600">
              <a:buAutoNum type="arabicPeriod"/>
              <a:tabLst>
                <a:tab pos="251460" algn="l"/>
              </a:tabLst>
            </a:pPr>
            <a:r>
              <a:rPr lang="en-GB" sz="1100" dirty="0"/>
              <a:t>Why do some people misunderstand Vatican II?</a:t>
            </a:r>
            <a:endParaRPr lang="en-US" sz="1100" dirty="0">
              <a:solidFill>
                <a:srgbClr val="000000"/>
              </a:solidFill>
              <a:latin typeface="Calibri" panose="020F0502020204030204" pitchFamily="34" charset="0"/>
              <a:ea typeface="Calibri" panose="020F0502020204030204" pitchFamily="34" charset="0"/>
            </a:endParaRPr>
          </a:p>
          <a:p>
            <a:pPr marL="228600" indent="-228600">
              <a:buAutoNum type="arabicPeriod"/>
              <a:tabLst>
                <a:tab pos="251460" algn="l"/>
              </a:tabLst>
            </a:pPr>
            <a:r>
              <a:rPr lang="en-GB" sz="1100" dirty="0"/>
              <a:t>What was Pope John XXIII’s hope for the Church during Vatican II?</a:t>
            </a:r>
            <a:endParaRPr lang="en-US" sz="1100" dirty="0">
              <a:solidFill>
                <a:srgbClr val="000000"/>
              </a:solidFill>
              <a:latin typeface="Calibri" panose="020F0502020204030204" pitchFamily="34" charset="0"/>
              <a:ea typeface="Calibri" panose="020F0502020204030204" pitchFamily="34" charset="0"/>
            </a:endParaRPr>
          </a:p>
          <a:p>
            <a:pPr marL="228600" indent="-228600">
              <a:buAutoNum type="arabicPeriod"/>
              <a:tabLst>
                <a:tab pos="251460" algn="l"/>
              </a:tabLst>
            </a:pPr>
            <a:endParaRPr lang="en-US" sz="1200"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a:solidFill>
                  <a:schemeClr val="bg1"/>
                </a:solidFill>
              </a:rPr>
              <a:t>Religious Education</a:t>
            </a:r>
            <a:endParaRPr lang="en-GB" sz="2400" dirty="0">
              <a:solidFill>
                <a:schemeClr val="bg1"/>
              </a:solidFill>
            </a:endParaRP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200318"/>
            <a:ext cx="4736212" cy="1416343"/>
          </a:xfrm>
          <a:prstGeom prst="rect">
            <a:avLst/>
          </a:prstGeom>
          <a:noFill/>
          <a:ln w="12700">
            <a:solidFill>
              <a:srgbClr val="000000"/>
            </a:solidFill>
            <a:prstDash val="solid"/>
          </a:ln>
        </p:spPr>
        <p:txBody>
          <a:bodyPr wrap="square" lIns="0" tIns="0" rIns="0" bIns="0" rtlCol="0">
            <a:noAutofit/>
          </a:bodyPr>
          <a:lstStyle/>
          <a:p>
            <a:pPr>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 </a:t>
            </a:r>
            <a:r>
              <a:rPr lang="en-US" sz="1100" dirty="0">
                <a:solidFill>
                  <a:srgbClr val="000000"/>
                </a:solidFill>
                <a:effectLst/>
                <a:latin typeface="Calibri" panose="020F0502020204030204" pitchFamily="34" charset="0"/>
                <a:ea typeface="Calibri" panose="020F0502020204030204" pitchFamily="34" charset="0"/>
              </a:rPr>
              <a:t>Watch the following video: </a:t>
            </a:r>
            <a:r>
              <a:rPr lang="en-US" sz="1100" dirty="0">
                <a:solidFill>
                  <a:srgbClr val="000000"/>
                </a:solidFill>
                <a:effectLst/>
                <a:latin typeface="Calibri" panose="020F0502020204030204" pitchFamily="34" charset="0"/>
                <a:ea typeface="Calibri" panose="020F0502020204030204" pitchFamily="34" charset="0"/>
                <a:hlinkClick r:id="rId3"/>
              </a:rPr>
              <a:t>https://www.youtube.com/watch?v=0ebTEsAp35s</a:t>
            </a:r>
            <a:endParaRPr lang="en-US" sz="1100" dirty="0">
              <a:solidFill>
                <a:srgbClr val="000000"/>
              </a:solidFill>
              <a:effectLst/>
              <a:latin typeface="Calibri" panose="020F0502020204030204" pitchFamily="34" charset="0"/>
              <a:ea typeface="Calibri" panose="020F0502020204030204" pitchFamily="34" charset="0"/>
            </a:endParaRPr>
          </a:p>
          <a:p>
            <a:pPr>
              <a:tabLst>
                <a:tab pos="251460" algn="l"/>
              </a:tabLst>
            </a:pPr>
            <a:r>
              <a:rPr lang="en-US" sz="1100" b="1" dirty="0">
                <a:solidFill>
                  <a:srgbClr val="000000"/>
                </a:solidFill>
                <a:latin typeface="Calibri" panose="020F0502020204030204" pitchFamily="34" charset="0"/>
                <a:ea typeface="Calibri" panose="020F0502020204030204" pitchFamily="34" charset="0"/>
              </a:rPr>
              <a:t>Respond:  1.</a:t>
            </a:r>
            <a:r>
              <a:rPr lang="en-US" sz="1100" dirty="0">
                <a:solidFill>
                  <a:srgbClr val="000000"/>
                </a:solidFill>
                <a:latin typeface="Calibri" panose="020F0502020204030204" pitchFamily="34" charset="0"/>
                <a:ea typeface="Calibri" panose="020F0502020204030204" pitchFamily="34" charset="0"/>
              </a:rPr>
              <a:t>What are some visible and invisible differences between people?</a:t>
            </a:r>
          </a:p>
          <a:p>
            <a:pPr marL="228600" indent="-228600">
              <a:buAutoNum type="arabicPeriod"/>
              <a:tabLst>
                <a:tab pos="251460" algn="l"/>
              </a:tabLst>
            </a:pPr>
            <a:r>
              <a:rPr lang="en-US" sz="1100" dirty="0">
                <a:solidFill>
                  <a:srgbClr val="000000"/>
                </a:solidFill>
                <a:latin typeface="Calibri" panose="020F0502020204030204" pitchFamily="34" charset="0"/>
                <a:ea typeface="Calibri" panose="020F0502020204030204" pitchFamily="34" charset="0"/>
              </a:rPr>
              <a:t>Why can diversity sometimes lead to misunderstandings?</a:t>
            </a:r>
          </a:p>
          <a:p>
            <a:pPr marL="228600" indent="-228600">
              <a:buAutoNum type="arabicPeriod"/>
              <a:tabLst>
                <a:tab pos="251460" algn="l"/>
              </a:tabLst>
            </a:pPr>
            <a:r>
              <a:rPr lang="en-US" sz="1100" dirty="0">
                <a:solidFill>
                  <a:srgbClr val="000000"/>
                </a:solidFill>
                <a:latin typeface="Calibri" panose="020F0502020204030204" pitchFamily="34" charset="0"/>
                <a:ea typeface="Calibri" panose="020F0502020204030204" pitchFamily="34" charset="0"/>
              </a:rPr>
              <a:t>What is the purpose of dialogue?</a:t>
            </a:r>
          </a:p>
          <a:p>
            <a:pPr marL="228600" indent="-228600">
              <a:buAutoNum type="arabicPeriod"/>
              <a:tabLst>
                <a:tab pos="251460" algn="l"/>
              </a:tabLst>
            </a:pPr>
            <a:r>
              <a:rPr lang="en-US" sz="1100" dirty="0">
                <a:solidFill>
                  <a:srgbClr val="000000"/>
                </a:solidFill>
                <a:latin typeface="Calibri" panose="020F0502020204030204" pitchFamily="34" charset="0"/>
                <a:ea typeface="Calibri" panose="020F0502020204030204" pitchFamily="34" charset="0"/>
              </a:rPr>
              <a:t>What are 2 things dialogue is </a:t>
            </a:r>
            <a:r>
              <a:rPr lang="en-US" sz="1100" i="1" dirty="0">
                <a:solidFill>
                  <a:srgbClr val="000000"/>
                </a:solidFill>
                <a:latin typeface="Calibri" panose="020F0502020204030204" pitchFamily="34" charset="0"/>
                <a:ea typeface="Calibri" panose="020F0502020204030204" pitchFamily="34" charset="0"/>
              </a:rPr>
              <a:t>not?</a:t>
            </a:r>
          </a:p>
          <a:p>
            <a:pPr marL="228600" indent="-228600">
              <a:buAutoNum type="arabicPeriod"/>
              <a:tabLst>
                <a:tab pos="251460" algn="l"/>
              </a:tabLst>
            </a:pPr>
            <a:r>
              <a:rPr lang="en-US" sz="1100" dirty="0">
                <a:solidFill>
                  <a:srgbClr val="000000"/>
                </a:solidFill>
                <a:latin typeface="Calibri" panose="020F0502020204030204" pitchFamily="34" charset="0"/>
                <a:ea typeface="Calibri" panose="020F0502020204030204" pitchFamily="34" charset="0"/>
              </a:rPr>
              <a:t>Does respecting someone’s belief mean you have to agree with them? Give a reason</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753680"/>
            <a:ext cx="4736212" cy="1286154"/>
          </a:xfrm>
          <a:prstGeom prst="rect">
            <a:avLst/>
          </a:prstGeom>
          <a:noFill/>
          <a:ln w="12700">
            <a:solidFill>
              <a:srgbClr val="000000"/>
            </a:solidFill>
            <a:prstDash val="solid"/>
          </a:ln>
        </p:spPr>
        <p:txBody>
          <a:bodyPr wrap="square" lIns="0" tIns="0" rIns="0" bIns="0" rtlCol="0">
            <a:noAutofit/>
          </a:bodyPr>
          <a:lstStyle/>
          <a:p>
            <a:pPr>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 </a:t>
            </a:r>
            <a:r>
              <a:rPr lang="en-US" sz="1200" dirty="0">
                <a:solidFill>
                  <a:srgbClr val="000000"/>
                </a:solidFill>
                <a:effectLst/>
                <a:latin typeface="Calibri" panose="020F0502020204030204" pitchFamily="34" charset="0"/>
                <a:ea typeface="Calibri" panose="020F0502020204030204" pitchFamily="34" charset="0"/>
              </a:rPr>
              <a:t>Research on of the following Eastern Catholic Churches:</a:t>
            </a:r>
            <a:endParaRPr lang="en-US" sz="1200" b="1" dirty="0">
              <a:solidFill>
                <a:srgbClr val="000000"/>
              </a:solidFill>
              <a:latin typeface="Calibri" panose="020F0502020204030204" pitchFamily="34" charset="0"/>
              <a:ea typeface="Calibri" panose="020F0502020204030204" pitchFamily="34" charset="0"/>
            </a:endParaRPr>
          </a:p>
          <a:p>
            <a:pPr marL="228600" indent="-228600">
              <a:buAutoNum type="arabicPeriod"/>
              <a:tabLst>
                <a:tab pos="251460" algn="l"/>
              </a:tabLst>
            </a:pPr>
            <a:r>
              <a:rPr lang="en-US" sz="1200" dirty="0">
                <a:solidFill>
                  <a:srgbClr val="000000"/>
                </a:solidFill>
                <a:latin typeface="Calibri" panose="020F0502020204030204" pitchFamily="34" charset="0"/>
                <a:ea typeface="Calibri" panose="020F0502020204030204" pitchFamily="34" charset="0"/>
              </a:rPr>
              <a:t>Byzantine Rite</a:t>
            </a:r>
          </a:p>
          <a:p>
            <a:pPr marL="228600" indent="-228600">
              <a:buAutoNum type="arabicPeriod"/>
              <a:tabLst>
                <a:tab pos="251460" algn="l"/>
              </a:tabLst>
            </a:pPr>
            <a:r>
              <a:rPr lang="en-US" sz="1200" dirty="0">
                <a:solidFill>
                  <a:srgbClr val="000000"/>
                </a:solidFill>
                <a:effectLst/>
                <a:latin typeface="Calibri" panose="020F0502020204030204" pitchFamily="34" charset="0"/>
                <a:ea typeface="Calibri" panose="020F0502020204030204" pitchFamily="34" charset="0"/>
              </a:rPr>
              <a:t>Alexandrian Rite</a:t>
            </a:r>
          </a:p>
          <a:p>
            <a:pPr marL="228600" indent="-228600">
              <a:buAutoNum type="arabicPeriod"/>
              <a:tabLst>
                <a:tab pos="251460" algn="l"/>
              </a:tabLst>
            </a:pPr>
            <a:r>
              <a:rPr lang="en-US" sz="1200" dirty="0">
                <a:solidFill>
                  <a:srgbClr val="000000"/>
                </a:solidFill>
                <a:latin typeface="Calibri" panose="020F0502020204030204" pitchFamily="34" charset="0"/>
                <a:ea typeface="Calibri" panose="020F0502020204030204" pitchFamily="34" charset="0"/>
              </a:rPr>
              <a:t>West Syrian Rite</a:t>
            </a:r>
          </a:p>
          <a:p>
            <a:pPr marL="228600" indent="-228600">
              <a:buAutoNum type="arabicPeriod"/>
              <a:tabLst>
                <a:tab pos="251460" algn="l"/>
              </a:tabLst>
            </a:pPr>
            <a:r>
              <a:rPr lang="en-US" sz="1200" dirty="0">
                <a:solidFill>
                  <a:srgbClr val="000000"/>
                </a:solidFill>
                <a:effectLst/>
                <a:latin typeface="Calibri" panose="020F0502020204030204" pitchFamily="34" charset="0"/>
                <a:ea typeface="Calibri" panose="020F0502020204030204" pitchFamily="34" charset="0"/>
              </a:rPr>
              <a:t>East Syrian Rite</a:t>
            </a:r>
          </a:p>
          <a:p>
            <a:pPr>
              <a:tabLst>
                <a:tab pos="251460" algn="l"/>
              </a:tabLst>
            </a:pPr>
            <a:r>
              <a:rPr lang="en-US" sz="1200" dirty="0">
                <a:solidFill>
                  <a:srgbClr val="000000"/>
                </a:solidFill>
                <a:latin typeface="Calibri" panose="020F0502020204030204" pitchFamily="34" charset="0"/>
                <a:ea typeface="Calibri" panose="020F0502020204030204" pitchFamily="34" charset="0"/>
              </a:rPr>
              <a:t>Find out: Who it includes (churches), the history of it, and how they are different from the Roman Catholic Church</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5039834"/>
            <a:ext cx="4736212" cy="17062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r>
              <a:rPr lang="en-US" sz="1200" dirty="0">
                <a:solidFill>
                  <a:srgbClr val="000000"/>
                </a:solidFill>
                <a:effectLst/>
                <a:latin typeface="Calibri" panose="020F0502020204030204" pitchFamily="34" charset="0"/>
                <a:ea typeface="Calibri" panose="020F0502020204030204" pitchFamily="34" charset="0"/>
              </a:rPr>
              <a:t>Research the Ukrainian Greek Catholic Church. Use the following:</a:t>
            </a:r>
          </a:p>
          <a:p>
            <a:pPr>
              <a:tabLst>
                <a:tab pos="251460" algn="l"/>
              </a:tabLst>
            </a:pPr>
            <a:r>
              <a:rPr lang="en-GB" sz="1200" b="1" dirty="0">
                <a:solidFill>
                  <a:srgbClr val="000000"/>
                </a:solidFill>
                <a:effectLst/>
                <a:latin typeface="Calibri" panose="020F0502020204030204" pitchFamily="34" charset="0"/>
                <a:ea typeface="Calibri" panose="020F0502020204030204" pitchFamily="34" charset="0"/>
              </a:rPr>
              <a:t>1.</a:t>
            </a:r>
            <a:r>
              <a:rPr lang="en-GB" sz="1200" dirty="0">
                <a:solidFill>
                  <a:srgbClr val="000000"/>
                </a:solidFill>
                <a:effectLst/>
                <a:latin typeface="Calibri" panose="020F0502020204030204" pitchFamily="34" charset="0"/>
                <a:ea typeface="Calibri" panose="020F0502020204030204" pitchFamily="34" charset="0"/>
              </a:rPr>
              <a:t>What are the origins of the Ukrainian Greek Catholic Church?</a:t>
            </a:r>
          </a:p>
          <a:p>
            <a:pPr>
              <a:tabLst>
                <a:tab pos="251460" algn="l"/>
              </a:tabLst>
            </a:pPr>
            <a:r>
              <a:rPr lang="en-GB" sz="1200" dirty="0">
                <a:solidFill>
                  <a:srgbClr val="000000"/>
                </a:solidFill>
                <a:effectLst/>
                <a:latin typeface="Calibri" panose="020F0502020204030204" pitchFamily="34" charset="0"/>
                <a:ea typeface="Calibri" panose="020F0502020204030204" pitchFamily="34" charset="0"/>
              </a:rPr>
              <a:t>2.How did the Ukrainian Greek Catholic Church survive times of persecution, such as under Soviet rule?</a:t>
            </a:r>
          </a:p>
          <a:p>
            <a:pPr>
              <a:tabLst>
                <a:tab pos="251460" algn="l"/>
              </a:tabLst>
            </a:pPr>
            <a:r>
              <a:rPr lang="en-GB" sz="1200" dirty="0">
                <a:solidFill>
                  <a:srgbClr val="000000"/>
                </a:solidFill>
                <a:effectLst/>
                <a:latin typeface="Calibri" panose="020F0502020204030204" pitchFamily="34" charset="0"/>
                <a:ea typeface="Calibri" panose="020F0502020204030204" pitchFamily="34" charset="0"/>
              </a:rPr>
              <a:t>3.What are some key traditions, or symbols in Ukrainian Greek Catholic worship?</a:t>
            </a:r>
          </a:p>
          <a:p>
            <a:pPr marL="228600" indent="-228600">
              <a:buAutoNum type="arabicPeriod" startAt="4"/>
              <a:tabLst>
                <a:tab pos="251460" algn="l"/>
              </a:tabLst>
            </a:pPr>
            <a:r>
              <a:rPr lang="en-GB" sz="1200" dirty="0">
                <a:solidFill>
                  <a:srgbClr val="000000"/>
                </a:solidFill>
                <a:effectLst/>
                <a:latin typeface="Calibri" panose="020F0502020204030204" pitchFamily="34" charset="0"/>
                <a:ea typeface="Calibri" panose="020F0502020204030204" pitchFamily="34" charset="0"/>
              </a:rPr>
              <a:t>Who is the current leader of the Ukrainian Greek Catholic Church?</a:t>
            </a:r>
          </a:p>
          <a:p>
            <a:pPr marL="228600" indent="-228600">
              <a:buAutoNum type="arabicPeriod" startAt="4"/>
              <a:tabLst>
                <a:tab pos="251460" algn="l"/>
              </a:tabLst>
            </a:pPr>
            <a:r>
              <a:rPr lang="en-GB" sz="1200" dirty="0"/>
              <a:t>How does this Church contribute to the culture and identity of the Ukrainian people?</a:t>
            </a:r>
            <a:endParaRPr lang="en-GB" sz="1200"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5044373" y="635607"/>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r>
              <a:rPr lang="en-GB" sz="1200" dirty="0">
                <a:solidFill>
                  <a:srgbClr val="000000"/>
                </a:solidFill>
                <a:latin typeface="Calibri" panose="020F0502020204030204" pitchFamily="34" charset="0"/>
                <a:ea typeface="Calibri" panose="020F0502020204030204" pitchFamily="34" charset="0"/>
              </a:rPr>
              <a:t>Revise for the assessment.</a:t>
            </a:r>
          </a:p>
          <a:p>
            <a:pPr>
              <a:spcBef>
                <a:spcPts val="1390"/>
              </a:spcBef>
              <a:tabLst>
                <a:tab pos="251460" algn="l"/>
              </a:tabLst>
            </a:pPr>
            <a:r>
              <a:rPr lang="en-GB" sz="1200" dirty="0">
                <a:solidFill>
                  <a:srgbClr val="000000"/>
                </a:solidFill>
                <a:latin typeface="Calibri" panose="020F0502020204030204" pitchFamily="34" charset="0"/>
                <a:ea typeface="Calibri" panose="020F0502020204030204" pitchFamily="34" charset="0"/>
              </a:rPr>
              <a:t>	 Use information on Teams and from class to help you prepare.</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3" name="Textbox 33">
            <a:extLst>
              <a:ext uri="{FF2B5EF4-FFF2-40B4-BE49-F238E27FC236}">
                <a16:creationId xmlns:a16="http://schemas.microsoft.com/office/drawing/2014/main" id="{7FA412AB-0E1F-4B87-973E-35D1335FCEFB}"/>
              </a:ext>
            </a:extLst>
          </p:cNvPr>
          <p:cNvSpPr txBox="1">
            <a:spLocks/>
          </p:cNvSpPr>
          <p:nvPr/>
        </p:nvSpPr>
        <p:spPr>
          <a:xfrm>
            <a:off x="5044373" y="2200317"/>
            <a:ext cx="4736212" cy="1416343"/>
          </a:xfrm>
          <a:prstGeom prst="rect">
            <a:avLst/>
          </a:prstGeom>
          <a:noFill/>
          <a:ln w="12700">
            <a:solidFill>
              <a:srgbClr val="000000"/>
            </a:solidFill>
            <a:prstDash val="solid"/>
          </a:ln>
        </p:spPr>
        <p:txBody>
          <a:bodyPr wrap="square" lIns="0" tIns="0" rIns="0" bIns="0" rtlCol="0">
            <a:noAutofit/>
          </a:bodyPr>
          <a:lstStyle/>
          <a:p>
            <a:pPr>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6: </a:t>
            </a:r>
            <a:r>
              <a:rPr lang="en-US" sz="1200" dirty="0">
                <a:solidFill>
                  <a:srgbClr val="000000"/>
                </a:solidFill>
                <a:latin typeface="Calibri" panose="020F0502020204030204" pitchFamily="34" charset="0"/>
                <a:ea typeface="Calibri" panose="020F0502020204030204" pitchFamily="34" charset="0"/>
              </a:rPr>
              <a:t>Watch the following video: </a:t>
            </a:r>
            <a:r>
              <a:rPr lang="en-US" sz="1200" dirty="0">
                <a:solidFill>
                  <a:srgbClr val="000000"/>
                </a:solidFill>
                <a:latin typeface="Calibri" panose="020F0502020204030204" pitchFamily="34" charset="0"/>
                <a:ea typeface="Calibri" panose="020F0502020204030204" pitchFamily="34" charset="0"/>
                <a:hlinkClick r:id="rId4"/>
              </a:rPr>
              <a:t>https://www.youtube.com/watch?v=qXhV3dMxSzE</a:t>
            </a:r>
            <a:endParaRPr lang="en-US" sz="1200" dirty="0">
              <a:solidFill>
                <a:srgbClr val="000000"/>
              </a:solidFill>
              <a:latin typeface="Calibri" panose="020F0502020204030204" pitchFamily="34" charset="0"/>
              <a:ea typeface="Calibri" panose="020F0502020204030204" pitchFamily="34" charset="0"/>
            </a:endParaRPr>
          </a:p>
          <a:p>
            <a:pPr>
              <a:tabLst>
                <a:tab pos="251460" algn="l"/>
              </a:tabLst>
            </a:pPr>
            <a:r>
              <a:rPr lang="en-US" sz="1200" b="1" dirty="0">
                <a:solidFill>
                  <a:srgbClr val="000000"/>
                </a:solidFill>
                <a:latin typeface="Calibri" panose="020F0502020204030204" pitchFamily="34" charset="0"/>
                <a:ea typeface="Calibri" panose="020F0502020204030204" pitchFamily="34" charset="0"/>
              </a:rPr>
              <a:t>Respond:</a:t>
            </a:r>
          </a:p>
          <a:p>
            <a:pPr marL="228600" indent="-228600">
              <a:buAutoNum type="arabicPeriod"/>
              <a:tabLst>
                <a:tab pos="251460" algn="l"/>
              </a:tabLst>
            </a:pPr>
            <a:r>
              <a:rPr lang="en-US" sz="1200" dirty="0">
                <a:solidFill>
                  <a:srgbClr val="000000"/>
                </a:solidFill>
                <a:latin typeface="Calibri" panose="020F0502020204030204" pitchFamily="34" charset="0"/>
                <a:ea typeface="Calibri" panose="020F0502020204030204" pitchFamily="34" charset="0"/>
              </a:rPr>
              <a:t>Where did Sikhism start?</a:t>
            </a:r>
          </a:p>
          <a:p>
            <a:pPr marL="228600" indent="-228600">
              <a:buAutoNum type="arabicPeriod"/>
              <a:tabLst>
                <a:tab pos="251460" algn="l"/>
              </a:tabLst>
            </a:pPr>
            <a:r>
              <a:rPr lang="en-US" sz="1200" dirty="0">
                <a:solidFill>
                  <a:srgbClr val="000000"/>
                </a:solidFill>
                <a:latin typeface="Calibri" panose="020F0502020204030204" pitchFamily="34" charset="0"/>
                <a:ea typeface="Calibri" panose="020F0502020204030204" pitchFamily="34" charset="0"/>
              </a:rPr>
              <a:t>What is a key religious belief of Sikhism?</a:t>
            </a:r>
          </a:p>
          <a:p>
            <a:pPr marL="228600" indent="-228600">
              <a:buAutoNum type="arabicPeriod"/>
              <a:tabLst>
                <a:tab pos="251460" algn="l"/>
              </a:tabLst>
            </a:pPr>
            <a:r>
              <a:rPr lang="en-US" sz="1200" dirty="0">
                <a:solidFill>
                  <a:srgbClr val="000000"/>
                </a:solidFill>
                <a:latin typeface="Calibri" panose="020F0502020204030204" pitchFamily="34" charset="0"/>
                <a:ea typeface="Calibri" panose="020F0502020204030204" pitchFamily="34" charset="0"/>
              </a:rPr>
              <a:t>Who helps in the kitchen? Why?</a:t>
            </a:r>
          </a:p>
          <a:p>
            <a:pPr marL="228600" indent="-228600">
              <a:buAutoNum type="arabicPeriod"/>
              <a:tabLst>
                <a:tab pos="251460" algn="l"/>
              </a:tabLst>
            </a:pPr>
            <a:r>
              <a:rPr lang="en-US" sz="1200" dirty="0">
                <a:solidFill>
                  <a:srgbClr val="000000"/>
                </a:solidFill>
                <a:latin typeface="Calibri" panose="020F0502020204030204" pitchFamily="34" charset="0"/>
                <a:ea typeface="Calibri" panose="020F0502020204030204" pitchFamily="34" charset="0"/>
              </a:rPr>
              <a:t>What is the Guru </a:t>
            </a:r>
            <a:r>
              <a:rPr lang="en-US" sz="1200" dirty="0" err="1">
                <a:solidFill>
                  <a:srgbClr val="000000"/>
                </a:solidFill>
                <a:latin typeface="Calibri" panose="020F0502020204030204" pitchFamily="34" charset="0"/>
                <a:ea typeface="Calibri" panose="020F0502020204030204" pitchFamily="34" charset="0"/>
              </a:rPr>
              <a:t>Granth</a:t>
            </a:r>
            <a:r>
              <a:rPr lang="en-US" sz="1200" dirty="0">
                <a:solidFill>
                  <a:srgbClr val="000000"/>
                </a:solidFill>
                <a:latin typeface="Calibri" panose="020F0502020204030204" pitchFamily="34" charset="0"/>
                <a:ea typeface="Calibri" panose="020F0502020204030204" pitchFamily="34" charset="0"/>
              </a:rPr>
              <a:t> Sahib?</a:t>
            </a:r>
          </a:p>
          <a:p>
            <a:pPr>
              <a:tabLst>
                <a:tab pos="251460" algn="l"/>
              </a:tabLst>
            </a:pPr>
            <a:endParaRPr lang="en-US" sz="1200" dirty="0">
              <a:solidFill>
                <a:srgbClr val="000000"/>
              </a:solidFill>
              <a:latin typeface="Calibri" panose="020F0502020204030204" pitchFamily="34" charset="0"/>
              <a:ea typeface="Calibri" panose="020F0502020204030204" pitchFamily="34" charset="0"/>
            </a:endParaRPr>
          </a:p>
          <a:p>
            <a:pPr marL="228600" indent="-228600">
              <a:buAutoNum type="arabicPeriod"/>
              <a:tabLst>
                <a:tab pos="251460" algn="l"/>
              </a:tabLst>
            </a:pPr>
            <a:endParaRPr lang="en-US" sz="1200" dirty="0">
              <a:solidFill>
                <a:srgbClr val="000000"/>
              </a:solidFill>
              <a:latin typeface="Calibri" panose="020F0502020204030204" pitchFamily="34" charset="0"/>
              <a:ea typeface="Calibri" panose="020F0502020204030204" pitchFamily="34" charset="0"/>
            </a:endParaRPr>
          </a:p>
          <a:p>
            <a:pPr>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4" name="Textbox 33">
            <a:extLst>
              <a:ext uri="{FF2B5EF4-FFF2-40B4-BE49-F238E27FC236}">
                <a16:creationId xmlns:a16="http://schemas.microsoft.com/office/drawing/2014/main" id="{021BFE3C-32E9-43D3-9904-FD53C9CAF495}"/>
              </a:ext>
            </a:extLst>
          </p:cNvPr>
          <p:cNvSpPr txBox="1">
            <a:spLocks/>
          </p:cNvSpPr>
          <p:nvPr/>
        </p:nvSpPr>
        <p:spPr>
          <a:xfrm>
            <a:off x="5044373" y="3753680"/>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7:</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Create a poster/ppt outlining the key beliefs and practices of Sikhism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5044373" y="532973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p>
          <a:p>
            <a:pPr>
              <a:spcBef>
                <a:spcPts val="1390"/>
              </a:spcBef>
              <a:tabLst>
                <a:tab pos="251460" algn="l"/>
              </a:tabLst>
            </a:pPr>
            <a:r>
              <a:rPr lang="en-US" sz="1200" dirty="0">
                <a:solidFill>
                  <a:srgbClr val="000000"/>
                </a:solidFill>
                <a:effectLst/>
                <a:latin typeface="Calibri" panose="020F0502020204030204" pitchFamily="34" charset="0"/>
                <a:ea typeface="Calibri" panose="020F0502020204030204" pitchFamily="34" charset="0"/>
              </a:rPr>
              <a:t>Ecclesiam Suam, dialogue, proclamation, Second Vatican Council, patrimony, Guru Nanak, Gurdwara, Guru </a:t>
            </a:r>
            <a:r>
              <a:rPr lang="en-US" sz="1200" dirty="0" err="1">
                <a:solidFill>
                  <a:srgbClr val="000000"/>
                </a:solidFill>
                <a:effectLst/>
                <a:latin typeface="Calibri" panose="020F0502020204030204" pitchFamily="34" charset="0"/>
                <a:ea typeface="Calibri" panose="020F0502020204030204" pitchFamily="34" charset="0"/>
              </a:rPr>
              <a:t>Granth</a:t>
            </a:r>
            <a:r>
              <a:rPr lang="en-US" sz="1200">
                <a:solidFill>
                  <a:srgbClr val="000000"/>
                </a:solidFill>
                <a:effectLst/>
                <a:latin typeface="Calibri" panose="020F0502020204030204" pitchFamily="34" charset="0"/>
                <a:ea typeface="Calibri" panose="020F0502020204030204" pitchFamily="34" charset="0"/>
              </a:rPr>
              <a:t> Sahib </a:t>
            </a:r>
            <a:r>
              <a:rPr lang="en-US" sz="1200" b="1">
                <a:solidFill>
                  <a:srgbClr val="000000"/>
                </a:solidFill>
                <a:effectLst/>
                <a:latin typeface="Calibri" panose="020F0502020204030204" pitchFamily="34" charset="0"/>
                <a:ea typeface="Calibri" panose="020F0502020204030204" pitchFamily="34" charset="0"/>
              </a:rPr>
              <a:t> </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586689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p:cNvSpPr txBox="1"/>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GB" altLang="en-US" sz="1200" b="1" dirty="0">
                <a:solidFill>
                  <a:srgbClr val="000000"/>
                </a:solidFill>
                <a:effectLst/>
                <a:latin typeface="Calibri" panose="020F0502020204030204" pitchFamily="34" charset="0"/>
                <a:ea typeface="Calibri" panose="020F0502020204030204" pitchFamily="34" charset="0"/>
              </a:rPr>
              <a:t>Week 1:</a:t>
            </a:r>
          </a:p>
          <a:p>
            <a:pPr algn="ctr">
              <a:spcBef>
                <a:spcPts val="1390"/>
              </a:spcBef>
              <a:tabLst>
                <a:tab pos="251460" algn="l"/>
              </a:tabLst>
            </a:pPr>
            <a:r>
              <a:rPr lang="en-US" altLang="en-US" sz="1200" b="1" dirty="0">
                <a:solidFill>
                  <a:srgbClr val="000000"/>
                </a:solidFill>
                <a:effectLst/>
                <a:latin typeface="Calibri" panose="020F0502020204030204" pitchFamily="34" charset="0"/>
                <a:ea typeface="Calibri" panose="020F0502020204030204" pitchFamily="34" charset="0"/>
              </a:rPr>
              <a:t>Create a small poster or fact sheet about one way citizens can take action, such as voting, protesting, fundraising, or volunteering. Include at least three facts and explain why this action can make a difference.</a:t>
            </a:r>
          </a:p>
        </p:txBody>
      </p:sp>
      <p:sp>
        <p:nvSpPr>
          <p:cNvPr id="16" name="TextBox 15"/>
          <p:cNvSpPr txBox="1"/>
          <p:nvPr/>
        </p:nvSpPr>
        <p:spPr>
          <a:xfrm>
            <a:off x="95431" y="66040"/>
            <a:ext cx="9685154" cy="46037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Citizenship- Year 08</a:t>
            </a:r>
          </a:p>
        </p:txBody>
      </p:sp>
      <p:sp>
        <p:nvSpPr>
          <p:cNvPr id="19" name="Textbox 33"/>
          <p:cNvSpPr txBox="1"/>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lgn="ctr">
              <a:spcBef>
                <a:spcPts val="1390"/>
              </a:spcBef>
              <a:tabLst>
                <a:tab pos="251460" algn="l"/>
              </a:tabLst>
            </a:pPr>
            <a:r>
              <a:rPr lang="en-US" altLang="en-US" sz="1200" b="1" dirty="0">
                <a:solidFill>
                  <a:srgbClr val="000000"/>
                </a:solidFill>
                <a:latin typeface="Calibri" panose="020F0502020204030204" pitchFamily="34" charset="0"/>
                <a:ea typeface="Calibri" panose="020F0502020204030204" pitchFamily="34" charset="0"/>
              </a:rPr>
              <a:t>Work out why people join groups or campaigns. Write a short paragraph explaining two reasons people work together and how teamwork can make change happen faster.</a:t>
            </a:r>
          </a:p>
        </p:txBody>
      </p:sp>
      <p:sp>
        <p:nvSpPr>
          <p:cNvPr id="20" name="Textbox 33"/>
          <p:cNvSpPr txBox="1"/>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GB" altLang="en-US" sz="1200" b="1" dirty="0">
                <a:solidFill>
                  <a:srgbClr val="000000"/>
                </a:solidFill>
                <a:latin typeface="Calibri" panose="020F0502020204030204" pitchFamily="34" charset="0"/>
                <a:ea typeface="Calibri" panose="020F0502020204030204" pitchFamily="34" charset="0"/>
              </a:rPr>
              <a:t>Week 3</a:t>
            </a:r>
          </a:p>
          <a:p>
            <a:endParaRPr lang="en-GB" altLang="en-US" sz="1200" b="1" dirty="0">
              <a:solidFill>
                <a:srgbClr val="000000"/>
              </a:solidFill>
              <a:latin typeface="Calibri" panose="020F0502020204030204" pitchFamily="34" charset="0"/>
              <a:ea typeface="Calibri" panose="020F0502020204030204" pitchFamily="34" charset="0"/>
            </a:endParaRPr>
          </a:p>
          <a:p>
            <a:pPr algn="ctr"/>
            <a:r>
              <a:rPr lang="en-US" altLang="en-US" sz="1200" b="1" dirty="0">
                <a:solidFill>
                  <a:srgbClr val="000000"/>
                </a:solidFill>
                <a:latin typeface="Calibri" panose="020F0502020204030204" pitchFamily="34" charset="0"/>
                <a:ea typeface="Calibri" panose="020F0502020204030204" pitchFamily="34" charset="0"/>
              </a:rPr>
              <a:t>Imagine you want to improve something in school, such as recycling or lunchtime queues. Write 4–5 sentences explaining how you would campaign for change and how you would persuade others to support your idea.</a:t>
            </a:r>
          </a:p>
        </p:txBody>
      </p:sp>
      <p:sp>
        <p:nvSpPr>
          <p:cNvPr id="21" name="Textbox 33"/>
          <p:cNvSpPr txBox="1"/>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p>
          <a:p>
            <a:pPr algn="ctr"/>
            <a:endParaRPr lang="en-GB" sz="1200" b="1" dirty="0">
              <a:solidFill>
                <a:srgbClr val="000000"/>
              </a:solidFill>
              <a:latin typeface="Calibri" panose="020F0502020204030204" pitchFamily="34" charset="0"/>
              <a:ea typeface="Calibri" panose="020F0502020204030204" pitchFamily="34" charset="0"/>
            </a:endParaRPr>
          </a:p>
          <a:p>
            <a:pPr algn="ctr"/>
            <a:r>
              <a:rPr lang="en-US" altLang="en-US" sz="1200" b="1" dirty="0">
                <a:solidFill>
                  <a:srgbClr val="000000"/>
                </a:solidFill>
                <a:latin typeface="Calibri" panose="020F0502020204030204" pitchFamily="34" charset="0"/>
                <a:ea typeface="Calibri" panose="020F0502020204030204" pitchFamily="34" charset="0"/>
              </a:rPr>
              <a:t>Think about a person who has improved life for others. This could be someone in history, your community, or your school. Explain in a short paragraph what they changed and what people can learn from them.</a:t>
            </a:r>
          </a:p>
        </p:txBody>
      </p:sp>
      <p:sp>
        <p:nvSpPr>
          <p:cNvPr id="22" name="Textbox 33"/>
          <p:cNvSpPr txBox="1"/>
          <p:nvPr/>
        </p:nvSpPr>
        <p:spPr>
          <a:xfrm>
            <a:off x="4895850" y="646317"/>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a:t>
            </a:r>
          </a:p>
          <a:p>
            <a:endParaRPr lang="en-US" sz="1200" b="1" dirty="0">
              <a:solidFill>
                <a:srgbClr val="000000"/>
              </a:solidFill>
              <a:latin typeface="Calibri" panose="020F0502020204030204" pitchFamily="34" charset="0"/>
              <a:ea typeface="Calibri" panose="020F0502020204030204" pitchFamily="34" charset="0"/>
            </a:endParaRPr>
          </a:p>
          <a:p>
            <a:pPr algn="ctr"/>
            <a:r>
              <a:rPr lang="en-US" altLang="en-US" sz="1200" b="1" dirty="0">
                <a:solidFill>
                  <a:srgbClr val="000000"/>
                </a:solidFill>
                <a:latin typeface="Calibri" panose="020F0502020204030204" pitchFamily="34" charset="0"/>
                <a:ea typeface="Calibri" panose="020F0502020204030204" pitchFamily="34" charset="0"/>
              </a:rPr>
              <a:t>Design a simple plan for making a positive change in your school or local area. Include the problem, the action you would take, and what successful change would look like after one month.</a:t>
            </a:r>
          </a:p>
        </p:txBody>
      </p:sp>
      <p:sp>
        <p:nvSpPr>
          <p:cNvPr id="25" name="Textbox 33"/>
          <p:cNvSpPr txBox="1"/>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r>
              <a:rPr lang="en-GB" altLang="en-US" sz="1200" b="1" dirty="0">
                <a:solidFill>
                  <a:srgbClr val="000000"/>
                </a:solidFill>
                <a:latin typeface="Calibri" panose="020F0502020204030204" pitchFamily="34" charset="0"/>
                <a:ea typeface="Calibri" panose="020F0502020204030204" pitchFamily="34" charset="0"/>
              </a:rPr>
              <a:t>  campaign, changemaker</a:t>
            </a:r>
          </a:p>
        </p:txBody>
      </p:sp>
      <p:sp>
        <p:nvSpPr>
          <p:cNvPr id="2" name="Textbox 33"/>
          <p:cNvSpPr txBox="1"/>
          <p:nvPr/>
        </p:nvSpPr>
        <p:spPr>
          <a:xfrm>
            <a:off x="4953000" y="210861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a:t>
            </a:r>
            <a:r>
              <a:rPr lang="en-GB" altLang="en-US" sz="1200" b="1" dirty="0">
                <a:solidFill>
                  <a:srgbClr val="000000"/>
                </a:solidFill>
                <a:latin typeface="Calibri" panose="020F0502020204030204" pitchFamily="34" charset="0"/>
                <a:ea typeface="Calibri" panose="020F0502020204030204" pitchFamily="34" charset="0"/>
              </a:rPr>
              <a:t> </a:t>
            </a:r>
          </a:p>
          <a:p>
            <a:pPr algn="ctr"/>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r>
              <a:rPr lang="en-US" altLang="en-US" sz="1200" b="1" dirty="0">
                <a:solidFill>
                  <a:srgbClr val="000000"/>
                </a:solidFill>
                <a:latin typeface="Calibri" panose="020F0502020204030204" pitchFamily="34" charset="0"/>
                <a:ea typeface="Calibri" panose="020F0502020204030204" pitchFamily="34" charset="0"/>
              </a:rPr>
              <a:t>Write about two features of a successful crime prevention programme. Explain why these features are important.</a:t>
            </a:r>
          </a:p>
        </p:txBody>
      </p:sp>
      <p:sp>
        <p:nvSpPr>
          <p:cNvPr id="3" name="Textbox 33"/>
          <p:cNvSpPr txBox="1"/>
          <p:nvPr/>
        </p:nvSpPr>
        <p:spPr>
          <a:xfrm>
            <a:off x="4953000" y="34921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a:t>
            </a:r>
          </a:p>
          <a:p>
            <a:endParaRPr lang="en-US" sz="1200" b="1" dirty="0">
              <a:solidFill>
                <a:srgbClr val="000000"/>
              </a:solidFill>
              <a:latin typeface="Calibri" panose="020F0502020204030204" pitchFamily="34" charset="0"/>
              <a:ea typeface="Calibri" panose="020F0502020204030204" pitchFamily="34" charset="0"/>
            </a:endParaRPr>
          </a:p>
          <a:p>
            <a:pPr algn="ctr"/>
            <a:r>
              <a:rPr lang="en-US" altLang="en-US" sz="1200" b="1" dirty="0">
                <a:solidFill>
                  <a:srgbClr val="000000"/>
                </a:solidFill>
                <a:latin typeface="Calibri" panose="020F0502020204030204" pitchFamily="34" charset="0"/>
                <a:ea typeface="Calibri" panose="020F0502020204030204" pitchFamily="34" charset="0"/>
              </a:rPr>
              <a:t>Create your own crime prevention programme for young people. Include the aim of the programme, the activities offered and how it would help the community.</a:t>
            </a:r>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BF3DBA17445854D9962515A7D06A29E" ma:contentTypeVersion="18" ma:contentTypeDescription="Create a new document." ma:contentTypeScope="" ma:versionID="a518761bc221c84a873820627360ad00">
  <xsd:schema xmlns:xsd="http://www.w3.org/2001/XMLSchema" xmlns:xs="http://www.w3.org/2001/XMLSchema" xmlns:p="http://schemas.microsoft.com/office/2006/metadata/properties" xmlns:ns3="26fcfcf1-14c4-40a6-9936-cf6c6aff129a" xmlns:ns4="0b810e4f-557f-4987-94a2-3c9681d6b1d5" targetNamespace="http://schemas.microsoft.com/office/2006/metadata/properties" ma:root="true" ma:fieldsID="e6948d63d88dc855af93d92fc7aab49d" ns3:_="" ns4:_="">
    <xsd:import namespace="26fcfcf1-14c4-40a6-9936-cf6c6aff129a"/>
    <xsd:import namespace="0b810e4f-557f-4987-94a2-3c9681d6b1d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fcfcf1-14c4-40a6-9936-cf6c6aff12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b810e4f-557f-4987-94a2-3c9681d6b1d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26fcfcf1-14c4-40a6-9936-cf6c6aff129a" xsi:nil="true"/>
  </documentManagement>
</p:properties>
</file>

<file path=customXml/itemProps1.xml><?xml version="1.0" encoding="utf-8"?>
<ds:datastoreItem xmlns:ds="http://schemas.openxmlformats.org/officeDocument/2006/customXml" ds:itemID="{1C16A001-EC72-48BF-9799-95A41C8098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fcfcf1-14c4-40a6-9936-cf6c6aff129a"/>
    <ds:schemaRef ds:uri="0b810e4f-557f-4987-94a2-3c9681d6b1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057CC7A-2548-4CF4-8EFA-3D572DA0B2BE}">
  <ds:schemaRefs>
    <ds:schemaRef ds:uri="http://schemas.microsoft.com/sharepoint/v3/contenttype/forms"/>
  </ds:schemaRefs>
</ds:datastoreItem>
</file>

<file path=customXml/itemProps3.xml><?xml version="1.0" encoding="utf-8"?>
<ds:datastoreItem xmlns:ds="http://schemas.openxmlformats.org/officeDocument/2006/customXml" ds:itemID="{3FA81304-E13F-42B4-86EA-78EF4F314203}">
  <ds:schemaRefs>
    <ds:schemaRef ds:uri="http://schemas.microsoft.com/office/2006/documentManagement/types"/>
    <ds:schemaRef ds:uri="http://purl.org/dc/dcmitype/"/>
    <ds:schemaRef ds:uri="0b810e4f-557f-4987-94a2-3c9681d6b1d5"/>
    <ds:schemaRef ds:uri="http://schemas.microsoft.com/office/2006/metadata/properties"/>
    <ds:schemaRef ds:uri="http://schemas.microsoft.com/office/infopath/2007/PartnerControls"/>
    <ds:schemaRef ds:uri="http://www.w3.org/XML/1998/namespace"/>
    <ds:schemaRef ds:uri="26fcfcf1-14c4-40a6-9936-cf6c6aff129a"/>
    <ds:schemaRef ds:uri="http://schemas.openxmlformats.org/package/2006/metadata/core-properties"/>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1504</TotalTime>
  <Words>3678</Words>
  <Application>Microsoft Office PowerPoint</Application>
  <PresentationFormat>A4 Paper (210x297 mm)</PresentationFormat>
  <Paragraphs>402</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Aptos</vt:lpstr>
      <vt:lpstr>Aptos Display</vt:lpstr>
      <vt:lpstr>Arial</vt:lpstr>
      <vt:lpstr>Calibri</vt:lpstr>
      <vt:lpstr>Seneca</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Norman</dc:creator>
  <cp:lastModifiedBy>V Walker</cp:lastModifiedBy>
  <cp:revision>23</cp:revision>
  <dcterms:created xsi:type="dcterms:W3CDTF">2024-12-17T17:26:36Z</dcterms:created>
  <dcterms:modified xsi:type="dcterms:W3CDTF">2026-05-16T12:46:57Z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0x0101004BF3DBA17445854D9962515A7D06A29E</vt:lpwstr>
  </property>
</Properties>
</file>