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8" r:id="rId5"/>
    <p:sldId id="266" r:id="rId6"/>
    <p:sldId id="267" r:id="rId7"/>
    <p:sldId id="269" r:id="rId8"/>
    <p:sldId id="312" r:id="rId9"/>
    <p:sldId id="307" r:id="rId10"/>
    <p:sldId id="308" r:id="rId11"/>
    <p:sldId id="309" r:id="rId12"/>
    <p:sldId id="311" r:id="rId13"/>
    <p:sldId id="265" r:id="rId14"/>
    <p:sldId id="314" r:id="rId15"/>
    <p:sldId id="310" r:id="rId16"/>
    <p:sldId id="313" r:id="rId17"/>
  </p:sldIdLst>
  <p:sldSz cx="9906000" cy="6858000" type="A4"/>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299963-D1CC-436E-AA5C-5F9F2A656127}" v="4" dt="2026-05-20T19:25:28.2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7" d="100"/>
          <a:sy n="67" d="100"/>
        </p:scale>
        <p:origin x="10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 Walker" userId="cbce8964-af15-4450-96b9-ddf62eef329d" providerId="ADAL" clId="{368EC3AF-3F7A-4F5B-B4A7-E62E7C7FBDAD}"/>
    <pc:docChg chg="addSld modSld">
      <pc:chgData name="V Walker" userId="cbce8964-af15-4450-96b9-ddf62eef329d" providerId="ADAL" clId="{368EC3AF-3F7A-4F5B-B4A7-E62E7C7FBDAD}" dt="2026-05-18T15:54:03.721" v="75" actId="5793"/>
      <pc:docMkLst>
        <pc:docMk/>
      </pc:docMkLst>
      <pc:sldChg chg="modSp mod">
        <pc:chgData name="V Walker" userId="cbce8964-af15-4450-96b9-ddf62eef329d" providerId="ADAL" clId="{368EC3AF-3F7A-4F5B-B4A7-E62E7C7FBDAD}" dt="2026-05-18T15:54:03.721" v="75" actId="5793"/>
        <pc:sldMkLst>
          <pc:docMk/>
          <pc:sldMk cId="2350385548" sldId="269"/>
        </pc:sldMkLst>
        <pc:spChg chg="mod">
          <ac:chgData name="V Walker" userId="cbce8964-af15-4450-96b9-ddf62eef329d" providerId="ADAL" clId="{368EC3AF-3F7A-4F5B-B4A7-E62E7C7FBDAD}" dt="2026-05-18T15:54:03.721" v="75" actId="5793"/>
          <ac:spMkLst>
            <pc:docMk/>
            <pc:sldMk cId="2350385548" sldId="269"/>
            <ac:spMk id="3" creationId="{2275E2E4-8BF8-42F7-9739-CC7AD1F67035}"/>
          </ac:spMkLst>
        </pc:spChg>
      </pc:sldChg>
      <pc:sldChg chg="modSp add mod">
        <pc:chgData name="V Walker" userId="cbce8964-af15-4450-96b9-ddf62eef329d" providerId="ADAL" clId="{368EC3AF-3F7A-4F5B-B4A7-E62E7C7FBDAD}" dt="2026-05-18T15:53:59.347" v="73" actId="122"/>
        <pc:sldMkLst>
          <pc:docMk/>
          <pc:sldMk cId="2502606352" sldId="310"/>
        </pc:sldMkLst>
        <pc:spChg chg="mod">
          <ac:chgData name="V Walker" userId="cbce8964-af15-4450-96b9-ddf62eef329d" providerId="ADAL" clId="{368EC3AF-3F7A-4F5B-B4A7-E62E7C7FBDAD}" dt="2026-05-18T15:53:55.041" v="69" actId="122"/>
          <ac:spMkLst>
            <pc:docMk/>
            <pc:sldMk cId="2502606352" sldId="310"/>
            <ac:spMk id="2" creationId="{D3C5A0F4-6B61-9001-BEAD-EEB2C5A38D5F}"/>
          </ac:spMkLst>
        </pc:spChg>
        <pc:spChg chg="mod">
          <ac:chgData name="V Walker" userId="cbce8964-af15-4450-96b9-ddf62eef329d" providerId="ADAL" clId="{368EC3AF-3F7A-4F5B-B4A7-E62E7C7FBDAD}" dt="2026-05-18T15:53:59.347" v="73" actId="122"/>
          <ac:spMkLst>
            <pc:docMk/>
            <pc:sldMk cId="2502606352" sldId="310"/>
            <ac:spMk id="3" creationId="{C63A60FB-AD6E-246A-3333-A9B2C1505421}"/>
          </ac:spMkLst>
        </pc:spChg>
        <pc:spChg chg="mod">
          <ac:chgData name="V Walker" userId="cbce8964-af15-4450-96b9-ddf62eef329d" providerId="ADAL" clId="{368EC3AF-3F7A-4F5B-B4A7-E62E7C7FBDAD}" dt="2026-05-18T15:53:12.854" v="50" actId="20577"/>
          <ac:spMkLst>
            <pc:docMk/>
            <pc:sldMk cId="2502606352" sldId="310"/>
            <ac:spMk id="19" creationId="{F3405C4E-AF8A-4460-AE52-EF8CC539D4E1}"/>
          </ac:spMkLst>
        </pc:spChg>
        <pc:spChg chg="mod">
          <ac:chgData name="V Walker" userId="cbce8964-af15-4450-96b9-ddf62eef329d" providerId="ADAL" clId="{368EC3AF-3F7A-4F5B-B4A7-E62E7C7FBDAD}" dt="2026-05-18T15:53:29.206" v="55" actId="122"/>
          <ac:spMkLst>
            <pc:docMk/>
            <pc:sldMk cId="2502606352" sldId="310"/>
            <ac:spMk id="20" creationId="{299F46B5-4EA0-42B1-9BB6-49537B0A2350}"/>
          </ac:spMkLst>
        </pc:spChg>
        <pc:spChg chg="mod">
          <ac:chgData name="V Walker" userId="cbce8964-af15-4450-96b9-ddf62eef329d" providerId="ADAL" clId="{368EC3AF-3F7A-4F5B-B4A7-E62E7C7FBDAD}" dt="2026-05-18T15:53:33.481" v="60" actId="122"/>
          <ac:spMkLst>
            <pc:docMk/>
            <pc:sldMk cId="2502606352" sldId="310"/>
            <ac:spMk id="21" creationId="{96ED9EF9-AC73-4533-A829-DDC23BC6C232}"/>
          </ac:spMkLst>
        </pc:spChg>
        <pc:spChg chg="mod">
          <ac:chgData name="V Walker" userId="cbce8964-af15-4450-96b9-ddf62eef329d" providerId="ADAL" clId="{368EC3AF-3F7A-4F5B-B4A7-E62E7C7FBDAD}" dt="2026-05-18T15:53:38.545" v="65" actId="122"/>
          <ac:spMkLst>
            <pc:docMk/>
            <pc:sldMk cId="2502606352" sldId="310"/>
            <ac:spMk id="22" creationId="{90C8AE0B-993F-4445-8F02-D83AF2E18263}"/>
          </ac:spMkLst>
        </pc:spChg>
      </pc:sldChg>
    </pc:docChg>
  </pc:docChgLst>
  <pc:docChgLst>
    <pc:chgData name="V Walker" userId="cbce8964-af15-4450-96b9-ddf62eef329d" providerId="ADAL" clId="{3C638C40-D268-488F-ACBE-AB8D15B95884}"/>
    <pc:docChg chg="undo custSel addSld delSld modSld">
      <pc:chgData name="V Walker" userId="cbce8964-af15-4450-96b9-ddf62eef329d" providerId="ADAL" clId="{3C638C40-D268-488F-ACBE-AB8D15B95884}" dt="2026-03-27T20:07:29.948" v="213"/>
      <pc:docMkLst>
        <pc:docMk/>
      </pc:docMkLst>
      <pc:sldChg chg="modSp mod">
        <pc:chgData name="V Walker" userId="cbce8964-af15-4450-96b9-ddf62eef329d" providerId="ADAL" clId="{3C638C40-D268-488F-ACBE-AB8D15B95884}" dt="2026-03-27T20:07:09.991" v="212"/>
        <pc:sldMkLst>
          <pc:docMk/>
          <pc:sldMk cId="1481138085" sldId="298"/>
        </pc:sldMkLst>
        <pc:spChg chg="mod">
          <ac:chgData name="V Walker" userId="cbce8964-af15-4450-96b9-ddf62eef329d" providerId="ADAL" clId="{3C638C40-D268-488F-ACBE-AB8D15B95884}" dt="2026-03-27T20:07:06.376" v="211" actId="20577"/>
          <ac:spMkLst>
            <pc:docMk/>
            <pc:sldMk cId="1481138085" sldId="298"/>
            <ac:spMk id="21" creationId="{96ED9EF9-AC73-4533-A829-DDC23BC6C232}"/>
          </ac:spMkLst>
        </pc:spChg>
        <pc:spChg chg="mod">
          <ac:chgData name="V Walker" userId="cbce8964-af15-4450-96b9-ddf62eef329d" providerId="ADAL" clId="{3C638C40-D268-488F-ACBE-AB8D15B95884}" dt="2026-03-27T20:07:09.991" v="212"/>
          <ac:spMkLst>
            <pc:docMk/>
            <pc:sldMk cId="1481138085" sldId="298"/>
            <ac:spMk id="22" creationId="{90C8AE0B-993F-4445-8F02-D83AF2E18263}"/>
          </ac:spMkLst>
        </pc:spChg>
      </pc:sldChg>
      <pc:sldChg chg="add">
        <pc:chgData name="V Walker" userId="cbce8964-af15-4450-96b9-ddf62eef329d" providerId="ADAL" clId="{3C638C40-D268-488F-ACBE-AB8D15B95884}" dt="2026-03-27T11:38:18.610" v="0"/>
        <pc:sldMkLst>
          <pc:docMk/>
          <pc:sldMk cId="106595852" sldId="303"/>
        </pc:sldMkLst>
      </pc:sldChg>
      <pc:sldChg chg="modSp add mod">
        <pc:chgData name="V Walker" userId="cbce8964-af15-4450-96b9-ddf62eef329d" providerId="ADAL" clId="{3C638C40-D268-488F-ACBE-AB8D15B95884}" dt="2026-03-27T11:39:24.352" v="13" actId="20577"/>
        <pc:sldMkLst>
          <pc:docMk/>
          <pc:sldMk cId="121685158" sldId="304"/>
        </pc:sldMkLst>
        <pc:spChg chg="mod">
          <ac:chgData name="V Walker" userId="cbce8964-af15-4450-96b9-ddf62eef329d" providerId="ADAL" clId="{3C638C40-D268-488F-ACBE-AB8D15B95884}" dt="2026-03-27T11:39:24.352" v="13" actId="20577"/>
          <ac:spMkLst>
            <pc:docMk/>
            <pc:sldMk cId="121685158" sldId="304"/>
            <ac:spMk id="16" creationId="{2FD65E56-08EE-4A49-97B1-B4D308B1781C}"/>
          </ac:spMkLst>
        </pc:spChg>
      </pc:sldChg>
      <pc:sldChg chg="add del">
        <pc:chgData name="V Walker" userId="cbce8964-af15-4450-96b9-ddf62eef329d" providerId="ADAL" clId="{3C638C40-D268-488F-ACBE-AB8D15B95884}" dt="2026-03-27T11:39:27.656" v="15"/>
        <pc:sldMkLst>
          <pc:docMk/>
          <pc:sldMk cId="247958060" sldId="305"/>
        </pc:sldMkLst>
      </pc:sldChg>
      <pc:sldChg chg="add">
        <pc:chgData name="V Walker" userId="cbce8964-af15-4450-96b9-ddf62eef329d" providerId="ADAL" clId="{3C638C40-D268-488F-ACBE-AB8D15B95884}" dt="2026-03-27T11:39:31.998" v="16"/>
        <pc:sldMkLst>
          <pc:docMk/>
          <pc:sldMk cId="1168162475" sldId="305"/>
        </pc:sldMkLst>
      </pc:sldChg>
      <pc:sldChg chg="addSp delSp modSp add mod">
        <pc:chgData name="V Walker" userId="cbce8964-af15-4450-96b9-ddf62eef329d" providerId="ADAL" clId="{3C638C40-D268-488F-ACBE-AB8D15B95884}" dt="2026-03-27T11:42:28.064" v="161" actId="20577"/>
        <pc:sldMkLst>
          <pc:docMk/>
          <pc:sldMk cId="99734766" sldId="306"/>
        </pc:sldMkLst>
        <pc:spChg chg="del">
          <ac:chgData name="V Walker" userId="cbce8964-af15-4450-96b9-ddf62eef329d" providerId="ADAL" clId="{3C638C40-D268-488F-ACBE-AB8D15B95884}" dt="2026-03-27T11:41:32.451" v="47" actId="478"/>
          <ac:spMkLst>
            <pc:docMk/>
            <pc:sldMk cId="99734766" sldId="306"/>
            <ac:spMk id="2" creationId="{3973B9B9-C15B-43C8-BCDE-7B5D1E493AA3}"/>
          </ac:spMkLst>
        </pc:spChg>
        <pc:spChg chg="add del mod">
          <ac:chgData name="V Walker" userId="cbce8964-af15-4450-96b9-ddf62eef329d" providerId="ADAL" clId="{3C638C40-D268-488F-ACBE-AB8D15B95884}" dt="2026-03-27T11:42:15.932" v="153" actId="478"/>
          <ac:spMkLst>
            <pc:docMk/>
            <pc:sldMk cId="99734766" sldId="306"/>
            <ac:spMk id="3" creationId="{14AE7B75-50BB-40A5-AC0A-89FDFCAFAA8F}"/>
          </ac:spMkLst>
        </pc:spChg>
        <pc:spChg chg="add del mod">
          <ac:chgData name="V Walker" userId="cbce8964-af15-4450-96b9-ddf62eef329d" providerId="ADAL" clId="{3C638C40-D268-488F-ACBE-AB8D15B95884}" dt="2026-03-27T11:42:17.297" v="154" actId="478"/>
          <ac:spMkLst>
            <pc:docMk/>
            <pc:sldMk cId="99734766" sldId="306"/>
            <ac:spMk id="4" creationId="{154E8B86-67DD-4136-B7A7-416F224D147D}"/>
          </ac:spMkLst>
        </pc:spChg>
        <pc:spChg chg="del">
          <ac:chgData name="V Walker" userId="cbce8964-af15-4450-96b9-ddf62eef329d" providerId="ADAL" clId="{3C638C40-D268-488F-ACBE-AB8D15B95884}" dt="2026-03-27T11:41:23.659" v="42" actId="478"/>
          <ac:spMkLst>
            <pc:docMk/>
            <pc:sldMk cId="99734766" sldId="306"/>
            <ac:spMk id="5" creationId="{E3A55620-2632-4F83-970A-7D6DBB1A7945}"/>
          </ac:spMkLst>
        </pc:spChg>
        <pc:spChg chg="del">
          <ac:chgData name="V Walker" userId="cbce8964-af15-4450-96b9-ddf62eef329d" providerId="ADAL" clId="{3C638C40-D268-488F-ACBE-AB8D15B95884}" dt="2026-03-27T11:41:25.549" v="43" actId="478"/>
          <ac:spMkLst>
            <pc:docMk/>
            <pc:sldMk cId="99734766" sldId="306"/>
            <ac:spMk id="11" creationId="{C685EFA8-18AF-4154-9A9C-0E84FA264F90}"/>
          </ac:spMkLst>
        </pc:spChg>
        <pc:spChg chg="del">
          <ac:chgData name="V Walker" userId="cbce8964-af15-4450-96b9-ddf62eef329d" providerId="ADAL" clId="{3C638C40-D268-488F-ACBE-AB8D15B95884}" dt="2026-03-27T11:41:27.729" v="44" actId="478"/>
          <ac:spMkLst>
            <pc:docMk/>
            <pc:sldMk cId="99734766" sldId="306"/>
            <ac:spMk id="12" creationId="{8F806E06-F4EA-4ED4-9AA1-7F62AA51B23A}"/>
          </ac:spMkLst>
        </pc:spChg>
        <pc:spChg chg="mod">
          <ac:chgData name="V Walker" userId="cbce8964-af15-4450-96b9-ddf62eef329d" providerId="ADAL" clId="{3C638C40-D268-488F-ACBE-AB8D15B95884}" dt="2026-03-27T11:42:28.064" v="161" actId="20577"/>
          <ac:spMkLst>
            <pc:docMk/>
            <pc:sldMk cId="99734766" sldId="306"/>
            <ac:spMk id="13" creationId="{E2C88F8C-9D99-4DA5-A0F2-AC3943AA1F36}"/>
          </ac:spMkLst>
        </pc:spChg>
        <pc:spChg chg="del">
          <ac:chgData name="V Walker" userId="cbce8964-af15-4450-96b9-ddf62eef329d" providerId="ADAL" clId="{3C638C40-D268-488F-ACBE-AB8D15B95884}" dt="2026-03-27T11:41:29.759" v="45" actId="478"/>
          <ac:spMkLst>
            <pc:docMk/>
            <pc:sldMk cId="99734766" sldId="306"/>
            <ac:spMk id="14" creationId="{5A1274F4-7A5B-4945-97BB-A27E057C4C42}"/>
          </ac:spMkLst>
        </pc:spChg>
        <pc:spChg chg="del">
          <ac:chgData name="V Walker" userId="cbce8964-af15-4450-96b9-ddf62eef329d" providerId="ADAL" clId="{3C638C40-D268-488F-ACBE-AB8D15B95884}" dt="2026-03-27T11:41:30.971" v="46" actId="478"/>
          <ac:spMkLst>
            <pc:docMk/>
            <pc:sldMk cId="99734766" sldId="306"/>
            <ac:spMk id="15" creationId="{A52F0DFD-EFB1-4088-BA71-8F77E80FA754}"/>
          </ac:spMkLst>
        </pc:spChg>
        <pc:spChg chg="mod">
          <ac:chgData name="V Walker" userId="cbce8964-af15-4450-96b9-ddf62eef329d" providerId="ADAL" clId="{3C638C40-D268-488F-ACBE-AB8D15B95884}" dt="2026-03-27T11:41:18.448" v="41" actId="20577"/>
          <ac:spMkLst>
            <pc:docMk/>
            <pc:sldMk cId="99734766" sldId="306"/>
            <ac:spMk id="16" creationId="{2FD65E56-08EE-4A49-97B1-B4D308B1781C}"/>
          </ac:spMkLst>
        </pc:spChg>
      </pc:sldChg>
      <pc:sldChg chg="add">
        <pc:chgData name="V Walker" userId="cbce8964-af15-4450-96b9-ddf62eef329d" providerId="ADAL" clId="{3C638C40-D268-488F-ACBE-AB8D15B95884}" dt="2026-03-27T20:07:29.948" v="213"/>
        <pc:sldMkLst>
          <pc:docMk/>
          <pc:sldMk cId="562108308" sldId="307"/>
        </pc:sldMkLst>
      </pc:sldChg>
    </pc:docChg>
  </pc:docChgLst>
  <pc:docChgLst>
    <pc:chgData name="V Walker" userId="cbce8964-af15-4450-96b9-ddf62eef329d" providerId="ADAL" clId="{FE351B78-5437-48C5-8728-67C127490798}"/>
    <pc:docChg chg="addSld delSld modSld">
      <pc:chgData name="V Walker" userId="cbce8964-af15-4450-96b9-ddf62eef329d" providerId="ADAL" clId="{FE351B78-5437-48C5-8728-67C127490798}" dt="2026-03-25T15:31:28.344" v="46" actId="47"/>
      <pc:docMkLst>
        <pc:docMk/>
      </pc:docMkLst>
      <pc:sldChg chg="add del">
        <pc:chgData name="V Walker" userId="cbce8964-af15-4450-96b9-ddf62eef329d" providerId="ADAL" clId="{FE351B78-5437-48C5-8728-67C127490798}" dt="2026-03-25T15:25:13.662" v="6"/>
        <pc:sldMkLst>
          <pc:docMk/>
          <pc:sldMk cId="3111903696" sldId="265"/>
        </pc:sldMkLst>
      </pc:sldChg>
      <pc:sldChg chg="modSp mod">
        <pc:chgData name="V Walker" userId="cbce8964-af15-4450-96b9-ddf62eef329d" providerId="ADAL" clId="{FE351B78-5437-48C5-8728-67C127490798}" dt="2026-03-25T15:24:18.965" v="1" actId="20577"/>
        <pc:sldMkLst>
          <pc:docMk/>
          <pc:sldMk cId="3098967401" sldId="268"/>
        </pc:sldMkLst>
        <pc:spChg chg="mod">
          <ac:chgData name="V Walker" userId="cbce8964-af15-4450-96b9-ddf62eef329d" providerId="ADAL" clId="{FE351B78-5437-48C5-8728-67C127490798}" dt="2026-03-25T15:24:18.965" v="1" actId="20577"/>
          <ac:spMkLst>
            <pc:docMk/>
            <pc:sldMk cId="3098967401" sldId="268"/>
            <ac:spMk id="4" creationId="{7E3BF677-9D3A-4815-9D91-FE0C0CE6D44E}"/>
          </ac:spMkLst>
        </pc:spChg>
      </pc:sldChg>
      <pc:sldChg chg="del">
        <pc:chgData name="V Walker" userId="cbce8964-af15-4450-96b9-ddf62eef329d" providerId="ADAL" clId="{FE351B78-5437-48C5-8728-67C127490798}" dt="2026-03-25T15:25:12.035" v="5" actId="47"/>
        <pc:sldMkLst>
          <pc:docMk/>
          <pc:sldMk cId="759295060" sldId="271"/>
        </pc:sldMkLst>
      </pc:sldChg>
      <pc:sldChg chg="del">
        <pc:chgData name="V Walker" userId="cbce8964-af15-4450-96b9-ddf62eef329d" providerId="ADAL" clId="{FE351B78-5437-48C5-8728-67C127490798}" dt="2026-03-25T15:25:27.827" v="7" actId="47"/>
        <pc:sldMkLst>
          <pc:docMk/>
          <pc:sldMk cId="2115940073" sldId="272"/>
        </pc:sldMkLst>
      </pc:sldChg>
      <pc:sldChg chg="del">
        <pc:chgData name="V Walker" userId="cbce8964-af15-4450-96b9-ddf62eef329d" providerId="ADAL" clId="{FE351B78-5437-48C5-8728-67C127490798}" dt="2026-03-25T15:26:46.985" v="21" actId="47"/>
        <pc:sldMkLst>
          <pc:docMk/>
          <pc:sldMk cId="777937614" sldId="273"/>
        </pc:sldMkLst>
      </pc:sldChg>
      <pc:sldChg chg="del">
        <pc:chgData name="V Walker" userId="cbce8964-af15-4450-96b9-ddf62eef329d" providerId="ADAL" clId="{FE351B78-5437-48C5-8728-67C127490798}" dt="2026-03-25T15:27:04.822" v="25" actId="47"/>
        <pc:sldMkLst>
          <pc:docMk/>
          <pc:sldMk cId="1655600109" sldId="274"/>
        </pc:sldMkLst>
      </pc:sldChg>
      <pc:sldChg chg="del">
        <pc:chgData name="V Walker" userId="cbce8964-af15-4450-96b9-ddf62eef329d" providerId="ADAL" clId="{FE351B78-5437-48C5-8728-67C127490798}" dt="2026-03-25T15:27:38.990" v="28" actId="47"/>
        <pc:sldMkLst>
          <pc:docMk/>
          <pc:sldMk cId="3901932387" sldId="275"/>
        </pc:sldMkLst>
      </pc:sldChg>
      <pc:sldChg chg="del">
        <pc:chgData name="V Walker" userId="cbce8964-af15-4450-96b9-ddf62eef329d" providerId="ADAL" clId="{FE351B78-5437-48C5-8728-67C127490798}" dt="2026-03-25T15:25:40.311" v="9" actId="47"/>
        <pc:sldMkLst>
          <pc:docMk/>
          <pc:sldMk cId="4015378632" sldId="277"/>
        </pc:sldMkLst>
      </pc:sldChg>
      <pc:sldChg chg="del">
        <pc:chgData name="V Walker" userId="cbce8964-af15-4450-96b9-ddf62eef329d" providerId="ADAL" clId="{FE351B78-5437-48C5-8728-67C127490798}" dt="2026-03-25T15:26:39.199" v="20" actId="47"/>
        <pc:sldMkLst>
          <pc:docMk/>
          <pc:sldMk cId="355389338" sldId="278"/>
        </pc:sldMkLst>
      </pc:sldChg>
      <pc:sldChg chg="del">
        <pc:chgData name="V Walker" userId="cbce8964-af15-4450-96b9-ddf62eef329d" providerId="ADAL" clId="{FE351B78-5437-48C5-8728-67C127490798}" dt="2026-03-25T15:28:07.204" v="32" actId="47"/>
        <pc:sldMkLst>
          <pc:docMk/>
          <pc:sldMk cId="1651108176" sldId="279"/>
        </pc:sldMkLst>
      </pc:sldChg>
      <pc:sldChg chg="del">
        <pc:chgData name="V Walker" userId="cbce8964-af15-4450-96b9-ddf62eef329d" providerId="ADAL" clId="{FE351B78-5437-48C5-8728-67C127490798}" dt="2026-03-25T15:28:21.260" v="34" actId="47"/>
        <pc:sldMkLst>
          <pc:docMk/>
          <pc:sldMk cId="2839841555" sldId="280"/>
        </pc:sldMkLst>
      </pc:sldChg>
      <pc:sldChg chg="del">
        <pc:chgData name="V Walker" userId="cbce8964-af15-4450-96b9-ddf62eef329d" providerId="ADAL" clId="{FE351B78-5437-48C5-8728-67C127490798}" dt="2026-03-25T15:30:36.005" v="37" actId="47"/>
        <pc:sldMkLst>
          <pc:docMk/>
          <pc:sldMk cId="4108166198" sldId="281"/>
        </pc:sldMkLst>
      </pc:sldChg>
      <pc:sldChg chg="del">
        <pc:chgData name="V Walker" userId="cbce8964-af15-4450-96b9-ddf62eef329d" providerId="ADAL" clId="{FE351B78-5437-48C5-8728-67C127490798}" dt="2026-03-25T15:28:33.536" v="35" actId="47"/>
        <pc:sldMkLst>
          <pc:docMk/>
          <pc:sldMk cId="3048042796" sldId="282"/>
        </pc:sldMkLst>
      </pc:sldChg>
      <pc:sldChg chg="del">
        <pc:chgData name="V Walker" userId="cbce8964-af15-4450-96b9-ddf62eef329d" providerId="ADAL" clId="{FE351B78-5437-48C5-8728-67C127490798}" dt="2026-03-25T15:30:38.179" v="38" actId="47"/>
        <pc:sldMkLst>
          <pc:docMk/>
          <pc:sldMk cId="4248012873" sldId="283"/>
        </pc:sldMkLst>
      </pc:sldChg>
      <pc:sldChg chg="del">
        <pc:chgData name="V Walker" userId="cbce8964-af15-4450-96b9-ddf62eef329d" providerId="ADAL" clId="{FE351B78-5437-48C5-8728-67C127490798}" dt="2026-03-25T15:27:25.846" v="26" actId="47"/>
        <pc:sldMkLst>
          <pc:docMk/>
          <pc:sldMk cId="2312417464" sldId="284"/>
        </pc:sldMkLst>
      </pc:sldChg>
      <pc:sldChg chg="del">
        <pc:chgData name="V Walker" userId="cbce8964-af15-4450-96b9-ddf62eef329d" providerId="ADAL" clId="{FE351B78-5437-48C5-8728-67C127490798}" dt="2026-03-25T15:31:03.669" v="42" actId="47"/>
        <pc:sldMkLst>
          <pc:docMk/>
          <pc:sldMk cId="3993288460" sldId="285"/>
        </pc:sldMkLst>
      </pc:sldChg>
      <pc:sldChg chg="del">
        <pc:chgData name="V Walker" userId="cbce8964-af15-4450-96b9-ddf62eef329d" providerId="ADAL" clId="{FE351B78-5437-48C5-8728-67C127490798}" dt="2026-03-25T15:31:17.031" v="44" actId="47"/>
        <pc:sldMkLst>
          <pc:docMk/>
          <pc:sldMk cId="1572787715" sldId="286"/>
        </pc:sldMkLst>
      </pc:sldChg>
      <pc:sldChg chg="del">
        <pc:chgData name="V Walker" userId="cbce8964-af15-4450-96b9-ddf62eef329d" providerId="ADAL" clId="{FE351B78-5437-48C5-8728-67C127490798}" dt="2026-03-25T15:31:28.344" v="46" actId="47"/>
        <pc:sldMkLst>
          <pc:docMk/>
          <pc:sldMk cId="794904139" sldId="287"/>
        </pc:sldMkLst>
      </pc:sldChg>
      <pc:sldChg chg="del">
        <pc:chgData name="V Walker" userId="cbce8964-af15-4450-96b9-ddf62eef329d" providerId="ADAL" clId="{FE351B78-5437-48C5-8728-67C127490798}" dt="2026-03-25T15:30:49.763" v="40" actId="47"/>
        <pc:sldMkLst>
          <pc:docMk/>
          <pc:sldMk cId="2078500276" sldId="288"/>
        </pc:sldMkLst>
      </pc:sldChg>
      <pc:sldChg chg="del">
        <pc:chgData name="V Walker" userId="cbce8964-af15-4450-96b9-ddf62eef329d" providerId="ADAL" clId="{FE351B78-5437-48C5-8728-67C127490798}" dt="2026-03-25T15:27:53.175" v="30" actId="47"/>
        <pc:sldMkLst>
          <pc:docMk/>
          <pc:sldMk cId="2998824192" sldId="289"/>
        </pc:sldMkLst>
      </pc:sldChg>
      <pc:sldChg chg="add">
        <pc:chgData name="V Walker" userId="cbce8964-af15-4450-96b9-ddf62eef329d" providerId="ADAL" clId="{FE351B78-5437-48C5-8728-67C127490798}" dt="2026-03-25T15:25:30.002" v="8"/>
        <pc:sldMkLst>
          <pc:docMk/>
          <pc:sldMk cId="2484463953" sldId="290"/>
        </pc:sldMkLst>
      </pc:sldChg>
      <pc:sldChg chg="modSp add mod">
        <pc:chgData name="V Walker" userId="cbce8964-af15-4450-96b9-ddf62eef329d" providerId="ADAL" clId="{FE351B78-5437-48C5-8728-67C127490798}" dt="2026-03-25T15:26:05.804" v="19" actId="14100"/>
        <pc:sldMkLst>
          <pc:docMk/>
          <pc:sldMk cId="1826942090" sldId="291"/>
        </pc:sldMkLst>
        <pc:spChg chg="mod">
          <ac:chgData name="V Walker" userId="cbce8964-af15-4450-96b9-ddf62eef329d" providerId="ADAL" clId="{FE351B78-5437-48C5-8728-67C127490798}" dt="2026-03-25T15:26:05.804" v="19" actId="14100"/>
          <ac:spMkLst>
            <pc:docMk/>
            <pc:sldMk cId="1826942090" sldId="291"/>
            <ac:spMk id="5" creationId="{E3A55620-2632-4F83-970A-7D6DBB1A7945}"/>
          </ac:spMkLst>
        </pc:spChg>
        <pc:spChg chg="mod">
          <ac:chgData name="V Walker" userId="cbce8964-af15-4450-96b9-ddf62eef329d" providerId="ADAL" clId="{FE351B78-5437-48C5-8728-67C127490798}" dt="2026-03-25T15:26:00.863" v="17" actId="14100"/>
          <ac:spMkLst>
            <pc:docMk/>
            <pc:sldMk cId="1826942090" sldId="291"/>
            <ac:spMk id="12" creationId="{8F806E06-F4EA-4ED4-9AA1-7F62AA51B23A}"/>
          </ac:spMkLst>
        </pc:spChg>
        <pc:spChg chg="mod">
          <ac:chgData name="V Walker" userId="cbce8964-af15-4450-96b9-ddf62eef329d" providerId="ADAL" clId="{FE351B78-5437-48C5-8728-67C127490798}" dt="2026-03-25T15:25:56.621" v="15" actId="14100"/>
          <ac:spMkLst>
            <pc:docMk/>
            <pc:sldMk cId="1826942090" sldId="291"/>
            <ac:spMk id="13" creationId="{E2C88F8C-9D99-4DA5-A0F2-AC3943AA1F36}"/>
          </ac:spMkLst>
        </pc:spChg>
        <pc:spChg chg="mod">
          <ac:chgData name="V Walker" userId="cbce8964-af15-4450-96b9-ddf62eef329d" providerId="ADAL" clId="{FE351B78-5437-48C5-8728-67C127490798}" dt="2026-03-25T15:25:49.202" v="12" actId="1076"/>
          <ac:spMkLst>
            <pc:docMk/>
            <pc:sldMk cId="1826942090" sldId="291"/>
            <ac:spMk id="15" creationId="{A52F0DFD-EFB1-4088-BA71-8F77E80FA754}"/>
          </ac:spMkLst>
        </pc:spChg>
      </pc:sldChg>
      <pc:sldChg chg="modSp add mod">
        <pc:chgData name="V Walker" userId="cbce8964-af15-4450-96b9-ddf62eef329d" providerId="ADAL" clId="{FE351B78-5437-48C5-8728-67C127490798}" dt="2026-03-25T15:26:52.328" v="23" actId="6549"/>
        <pc:sldMkLst>
          <pc:docMk/>
          <pc:sldMk cId="105493717" sldId="292"/>
        </pc:sldMkLst>
        <pc:spChg chg="mod">
          <ac:chgData name="V Walker" userId="cbce8964-af15-4450-96b9-ddf62eef329d" providerId="ADAL" clId="{FE351B78-5437-48C5-8728-67C127490798}" dt="2026-03-25T15:26:52.328" v="23" actId="6549"/>
          <ac:spMkLst>
            <pc:docMk/>
            <pc:sldMk cId="105493717" sldId="292"/>
            <ac:spMk id="16" creationId="{2FD65E56-08EE-4A49-97B1-B4D308B1781C}"/>
          </ac:spMkLst>
        </pc:spChg>
      </pc:sldChg>
      <pc:sldChg chg="add">
        <pc:chgData name="V Walker" userId="cbce8964-af15-4450-96b9-ddf62eef329d" providerId="ADAL" clId="{FE351B78-5437-48C5-8728-67C127490798}" dt="2026-03-25T15:27:01.796" v="24"/>
        <pc:sldMkLst>
          <pc:docMk/>
          <pc:sldMk cId="1662613751" sldId="293"/>
        </pc:sldMkLst>
      </pc:sldChg>
      <pc:sldChg chg="add">
        <pc:chgData name="V Walker" userId="cbce8964-af15-4450-96b9-ddf62eef329d" providerId="ADAL" clId="{FE351B78-5437-48C5-8728-67C127490798}" dt="2026-03-25T15:27:35.567" v="27"/>
        <pc:sldMkLst>
          <pc:docMk/>
          <pc:sldMk cId="4052536268" sldId="294"/>
        </pc:sldMkLst>
      </pc:sldChg>
      <pc:sldChg chg="add">
        <pc:chgData name="V Walker" userId="cbce8964-af15-4450-96b9-ddf62eef329d" providerId="ADAL" clId="{FE351B78-5437-48C5-8728-67C127490798}" dt="2026-03-25T15:27:51.201" v="29"/>
        <pc:sldMkLst>
          <pc:docMk/>
          <pc:sldMk cId="2365121949" sldId="295"/>
        </pc:sldMkLst>
      </pc:sldChg>
      <pc:sldChg chg="add">
        <pc:chgData name="V Walker" userId="cbce8964-af15-4450-96b9-ddf62eef329d" providerId="ADAL" clId="{FE351B78-5437-48C5-8728-67C127490798}" dt="2026-03-25T15:28:04.732" v="31"/>
        <pc:sldMkLst>
          <pc:docMk/>
          <pc:sldMk cId="622324097" sldId="296"/>
        </pc:sldMkLst>
      </pc:sldChg>
      <pc:sldChg chg="add">
        <pc:chgData name="V Walker" userId="cbce8964-af15-4450-96b9-ddf62eef329d" providerId="ADAL" clId="{FE351B78-5437-48C5-8728-67C127490798}" dt="2026-03-25T15:28:18.384" v="33"/>
        <pc:sldMkLst>
          <pc:docMk/>
          <pc:sldMk cId="1001442827" sldId="297"/>
        </pc:sldMkLst>
      </pc:sldChg>
      <pc:sldChg chg="add">
        <pc:chgData name="V Walker" userId="cbce8964-af15-4450-96b9-ddf62eef329d" providerId="ADAL" clId="{FE351B78-5437-48C5-8728-67C127490798}" dt="2026-03-25T15:28:35.555" v="36"/>
        <pc:sldMkLst>
          <pc:docMk/>
          <pc:sldMk cId="1481138085" sldId="298"/>
        </pc:sldMkLst>
      </pc:sldChg>
      <pc:sldChg chg="add">
        <pc:chgData name="V Walker" userId="cbce8964-af15-4450-96b9-ddf62eef329d" providerId="ADAL" clId="{FE351B78-5437-48C5-8728-67C127490798}" dt="2026-03-25T15:30:46.383" v="39"/>
        <pc:sldMkLst>
          <pc:docMk/>
          <pc:sldMk cId="993003808" sldId="299"/>
        </pc:sldMkLst>
      </pc:sldChg>
      <pc:sldChg chg="add">
        <pc:chgData name="V Walker" userId="cbce8964-af15-4450-96b9-ddf62eef329d" providerId="ADAL" clId="{FE351B78-5437-48C5-8728-67C127490798}" dt="2026-03-25T15:31:01.502" v="41"/>
        <pc:sldMkLst>
          <pc:docMk/>
          <pc:sldMk cId="3549376426" sldId="300"/>
        </pc:sldMkLst>
      </pc:sldChg>
      <pc:sldChg chg="add">
        <pc:chgData name="V Walker" userId="cbce8964-af15-4450-96b9-ddf62eef329d" providerId="ADAL" clId="{FE351B78-5437-48C5-8728-67C127490798}" dt="2026-03-25T15:31:13.160" v="43"/>
        <pc:sldMkLst>
          <pc:docMk/>
          <pc:sldMk cId="1352204512" sldId="301"/>
        </pc:sldMkLst>
      </pc:sldChg>
      <pc:sldChg chg="add">
        <pc:chgData name="V Walker" userId="cbce8964-af15-4450-96b9-ddf62eef329d" providerId="ADAL" clId="{FE351B78-5437-48C5-8728-67C127490798}" dt="2026-03-25T15:31:25.690" v="45"/>
        <pc:sldMkLst>
          <pc:docMk/>
          <pc:sldMk cId="4119221578" sldId="302"/>
        </pc:sldMkLst>
      </pc:sldChg>
    </pc:docChg>
  </pc:docChgLst>
  <pc:docChgLst>
    <pc:chgData name="V Walker" userId="cbce8964-af15-4450-96b9-ddf62eef329d" providerId="ADAL" clId="{E1299963-D1CC-436E-AA5C-5F9F2A656127}"/>
    <pc:docChg chg="custSel addSld delSld modSld sldOrd">
      <pc:chgData name="V Walker" userId="cbce8964-af15-4450-96b9-ddf62eef329d" providerId="ADAL" clId="{E1299963-D1CC-436E-AA5C-5F9F2A656127}" dt="2026-05-22T09:01:56.488" v="220" actId="6549"/>
      <pc:docMkLst>
        <pc:docMk/>
      </pc:docMkLst>
      <pc:sldChg chg="add del">
        <pc:chgData name="V Walker" userId="cbce8964-af15-4450-96b9-ddf62eef329d" providerId="ADAL" clId="{E1299963-D1CC-436E-AA5C-5F9F2A656127}" dt="2026-05-16T13:07:49.172" v="55"/>
        <pc:sldMkLst>
          <pc:docMk/>
          <pc:sldMk cId="3111903696" sldId="265"/>
        </pc:sldMkLst>
      </pc:sldChg>
      <pc:sldChg chg="modSp mod">
        <pc:chgData name="V Walker" userId="cbce8964-af15-4450-96b9-ddf62eef329d" providerId="ADAL" clId="{E1299963-D1CC-436E-AA5C-5F9F2A656127}" dt="2026-05-16T13:25:19.046" v="152" actId="20577"/>
        <pc:sldMkLst>
          <pc:docMk/>
          <pc:sldMk cId="3098967401" sldId="268"/>
        </pc:sldMkLst>
        <pc:spChg chg="mod">
          <ac:chgData name="V Walker" userId="cbce8964-af15-4450-96b9-ddf62eef329d" providerId="ADAL" clId="{E1299963-D1CC-436E-AA5C-5F9F2A656127}" dt="2026-05-16T13:25:19.046" v="152" actId="20577"/>
          <ac:spMkLst>
            <pc:docMk/>
            <pc:sldMk cId="3098967401" sldId="268"/>
            <ac:spMk id="4" creationId="{7E3BF677-9D3A-4815-9D91-FE0C0CE6D44E}"/>
          </ac:spMkLst>
        </pc:spChg>
      </pc:sldChg>
      <pc:sldChg chg="modSp add mod">
        <pc:chgData name="V Walker" userId="cbce8964-af15-4450-96b9-ddf62eef329d" providerId="ADAL" clId="{E1299963-D1CC-436E-AA5C-5F9F2A656127}" dt="2026-05-22T09:01:56.488" v="220" actId="6549"/>
        <pc:sldMkLst>
          <pc:docMk/>
          <pc:sldMk cId="2350385548" sldId="269"/>
        </pc:sldMkLst>
        <pc:spChg chg="mod">
          <ac:chgData name="V Walker" userId="cbce8964-af15-4450-96b9-ddf62eef329d" providerId="ADAL" clId="{E1299963-D1CC-436E-AA5C-5F9F2A656127}" dt="2026-05-22T09:01:56.488" v="220" actId="6549"/>
          <ac:spMkLst>
            <pc:docMk/>
            <pc:sldMk cId="2350385548" sldId="269"/>
            <ac:spMk id="3" creationId="{2275E2E4-8BF8-42F7-9739-CC7AD1F67035}"/>
          </ac:spMkLst>
        </pc:spChg>
      </pc:sldChg>
      <pc:sldChg chg="del">
        <pc:chgData name="V Walker" userId="cbce8964-af15-4450-96b9-ddf62eef329d" providerId="ADAL" clId="{E1299963-D1CC-436E-AA5C-5F9F2A656127}" dt="2026-05-16T13:06:54.931" v="32" actId="47"/>
        <pc:sldMkLst>
          <pc:docMk/>
          <pc:sldMk cId="1194177668" sldId="270"/>
        </pc:sldMkLst>
      </pc:sldChg>
      <pc:sldChg chg="del">
        <pc:chgData name="V Walker" userId="cbce8964-af15-4450-96b9-ddf62eef329d" providerId="ADAL" clId="{E1299963-D1CC-436E-AA5C-5F9F2A656127}" dt="2026-05-16T13:07:12.272" v="36" actId="47"/>
        <pc:sldMkLst>
          <pc:docMk/>
          <pc:sldMk cId="2484463953" sldId="290"/>
        </pc:sldMkLst>
      </pc:sldChg>
      <pc:sldChg chg="del">
        <pc:chgData name="V Walker" userId="cbce8964-af15-4450-96b9-ddf62eef329d" providerId="ADAL" clId="{E1299963-D1CC-436E-AA5C-5F9F2A656127}" dt="2026-05-16T13:07:23.194" v="38" actId="47"/>
        <pc:sldMkLst>
          <pc:docMk/>
          <pc:sldMk cId="1826942090" sldId="291"/>
        </pc:sldMkLst>
      </pc:sldChg>
      <pc:sldChg chg="del">
        <pc:chgData name="V Walker" userId="cbce8964-af15-4450-96b9-ddf62eef329d" providerId="ADAL" clId="{E1299963-D1CC-436E-AA5C-5F9F2A656127}" dt="2026-05-16T13:07:43.385" v="51" actId="47"/>
        <pc:sldMkLst>
          <pc:docMk/>
          <pc:sldMk cId="105493717" sldId="292"/>
        </pc:sldMkLst>
      </pc:sldChg>
      <pc:sldChg chg="del">
        <pc:chgData name="V Walker" userId="cbce8964-af15-4450-96b9-ddf62eef329d" providerId="ADAL" clId="{E1299963-D1CC-436E-AA5C-5F9F2A656127}" dt="2026-05-16T13:07:59.508" v="67" actId="47"/>
        <pc:sldMkLst>
          <pc:docMk/>
          <pc:sldMk cId="1662613751" sldId="293"/>
        </pc:sldMkLst>
      </pc:sldChg>
      <pc:sldChg chg="del">
        <pc:chgData name="V Walker" userId="cbce8964-af15-4450-96b9-ddf62eef329d" providerId="ADAL" clId="{E1299963-D1CC-436E-AA5C-5F9F2A656127}" dt="2026-05-16T13:08:15.743" v="89" actId="47"/>
        <pc:sldMkLst>
          <pc:docMk/>
          <pc:sldMk cId="4052536268" sldId="294"/>
        </pc:sldMkLst>
      </pc:sldChg>
      <pc:sldChg chg="del">
        <pc:chgData name="V Walker" userId="cbce8964-af15-4450-96b9-ddf62eef329d" providerId="ADAL" clId="{E1299963-D1CC-436E-AA5C-5F9F2A656127}" dt="2026-05-16T13:08:16.382" v="90" actId="47"/>
        <pc:sldMkLst>
          <pc:docMk/>
          <pc:sldMk cId="2365121949" sldId="295"/>
        </pc:sldMkLst>
      </pc:sldChg>
      <pc:sldChg chg="del">
        <pc:chgData name="V Walker" userId="cbce8964-af15-4450-96b9-ddf62eef329d" providerId="ADAL" clId="{E1299963-D1CC-436E-AA5C-5F9F2A656127}" dt="2026-05-16T13:08:24.329" v="91" actId="47"/>
        <pc:sldMkLst>
          <pc:docMk/>
          <pc:sldMk cId="622324097" sldId="296"/>
        </pc:sldMkLst>
      </pc:sldChg>
      <pc:sldChg chg="del">
        <pc:chgData name="V Walker" userId="cbce8964-af15-4450-96b9-ddf62eef329d" providerId="ADAL" clId="{E1299963-D1CC-436E-AA5C-5F9F2A656127}" dt="2026-05-16T13:08:30.095" v="92" actId="47"/>
        <pc:sldMkLst>
          <pc:docMk/>
          <pc:sldMk cId="1001442827" sldId="297"/>
        </pc:sldMkLst>
      </pc:sldChg>
      <pc:sldChg chg="del">
        <pc:chgData name="V Walker" userId="cbce8964-af15-4450-96b9-ddf62eef329d" providerId="ADAL" clId="{E1299963-D1CC-436E-AA5C-5F9F2A656127}" dt="2026-05-16T13:08:35.275" v="93" actId="47"/>
        <pc:sldMkLst>
          <pc:docMk/>
          <pc:sldMk cId="1481138085" sldId="298"/>
        </pc:sldMkLst>
      </pc:sldChg>
      <pc:sldChg chg="del">
        <pc:chgData name="V Walker" userId="cbce8964-af15-4450-96b9-ddf62eef329d" providerId="ADAL" clId="{E1299963-D1CC-436E-AA5C-5F9F2A656127}" dt="2026-05-16T13:08:48.387" v="113" actId="47"/>
        <pc:sldMkLst>
          <pc:docMk/>
          <pc:sldMk cId="993003808" sldId="299"/>
        </pc:sldMkLst>
      </pc:sldChg>
      <pc:sldChg chg="del">
        <pc:chgData name="V Walker" userId="cbce8964-af15-4450-96b9-ddf62eef329d" providerId="ADAL" clId="{E1299963-D1CC-436E-AA5C-5F9F2A656127}" dt="2026-05-16T13:08:55.867" v="114" actId="47"/>
        <pc:sldMkLst>
          <pc:docMk/>
          <pc:sldMk cId="3549376426" sldId="300"/>
        </pc:sldMkLst>
      </pc:sldChg>
      <pc:sldChg chg="del">
        <pc:chgData name="V Walker" userId="cbce8964-af15-4450-96b9-ddf62eef329d" providerId="ADAL" clId="{E1299963-D1CC-436E-AA5C-5F9F2A656127}" dt="2026-05-16T13:08:58.098" v="115" actId="47"/>
        <pc:sldMkLst>
          <pc:docMk/>
          <pc:sldMk cId="1352204512" sldId="301"/>
        </pc:sldMkLst>
      </pc:sldChg>
      <pc:sldChg chg="del">
        <pc:chgData name="V Walker" userId="cbce8964-af15-4450-96b9-ddf62eef329d" providerId="ADAL" clId="{E1299963-D1CC-436E-AA5C-5F9F2A656127}" dt="2026-05-16T13:09:09.899" v="128" actId="47"/>
        <pc:sldMkLst>
          <pc:docMk/>
          <pc:sldMk cId="4119221578" sldId="302"/>
        </pc:sldMkLst>
      </pc:sldChg>
      <pc:sldChg chg="del">
        <pc:chgData name="V Walker" userId="cbce8964-af15-4450-96b9-ddf62eef329d" providerId="ADAL" clId="{E1299963-D1CC-436E-AA5C-5F9F2A656127}" dt="2026-05-16T13:09:10.448" v="129" actId="47"/>
        <pc:sldMkLst>
          <pc:docMk/>
          <pc:sldMk cId="106595852" sldId="303"/>
        </pc:sldMkLst>
      </pc:sldChg>
      <pc:sldChg chg="del">
        <pc:chgData name="V Walker" userId="cbce8964-af15-4450-96b9-ddf62eef329d" providerId="ADAL" clId="{E1299963-D1CC-436E-AA5C-5F9F2A656127}" dt="2026-05-16T13:07:24.871" v="39" actId="47"/>
        <pc:sldMkLst>
          <pc:docMk/>
          <pc:sldMk cId="121685158" sldId="304"/>
        </pc:sldMkLst>
      </pc:sldChg>
      <pc:sldChg chg="del">
        <pc:chgData name="V Walker" userId="cbce8964-af15-4450-96b9-ddf62eef329d" providerId="ADAL" clId="{E1299963-D1CC-436E-AA5C-5F9F2A656127}" dt="2026-05-16T13:07:29.855" v="40" actId="47"/>
        <pc:sldMkLst>
          <pc:docMk/>
          <pc:sldMk cId="1168162475" sldId="305"/>
        </pc:sldMkLst>
      </pc:sldChg>
      <pc:sldChg chg="del">
        <pc:chgData name="V Walker" userId="cbce8964-af15-4450-96b9-ddf62eef329d" providerId="ADAL" clId="{E1299963-D1CC-436E-AA5C-5F9F2A656127}" dt="2026-05-16T13:09:28.220" v="149" actId="47"/>
        <pc:sldMkLst>
          <pc:docMk/>
          <pc:sldMk cId="99734766" sldId="306"/>
        </pc:sldMkLst>
      </pc:sldChg>
      <pc:sldChg chg="del">
        <pc:chgData name="V Walker" userId="cbce8964-af15-4450-96b9-ddf62eef329d" providerId="ADAL" clId="{E1299963-D1CC-436E-AA5C-5F9F2A656127}" dt="2026-05-16T13:06:54.264" v="31" actId="47"/>
        <pc:sldMkLst>
          <pc:docMk/>
          <pc:sldMk cId="562108308" sldId="307"/>
        </pc:sldMkLst>
      </pc:sldChg>
      <pc:sldChg chg="add">
        <pc:chgData name="V Walker" userId="cbce8964-af15-4450-96b9-ddf62eef329d" providerId="ADAL" clId="{E1299963-D1CC-436E-AA5C-5F9F2A656127}" dt="2026-05-16T13:07:01.517" v="33"/>
        <pc:sldMkLst>
          <pc:docMk/>
          <pc:sldMk cId="1058912203" sldId="307"/>
        </pc:sldMkLst>
      </pc:sldChg>
      <pc:sldChg chg="add">
        <pc:chgData name="V Walker" userId="cbce8964-af15-4450-96b9-ddf62eef329d" providerId="ADAL" clId="{E1299963-D1CC-436E-AA5C-5F9F2A656127}" dt="2026-05-16T13:07:09.987" v="35"/>
        <pc:sldMkLst>
          <pc:docMk/>
          <pc:sldMk cId="2312224045" sldId="308"/>
        </pc:sldMkLst>
      </pc:sldChg>
      <pc:sldChg chg="add ord">
        <pc:chgData name="V Walker" userId="cbce8964-af15-4450-96b9-ddf62eef329d" providerId="ADAL" clId="{E1299963-D1CC-436E-AA5C-5F9F2A656127}" dt="2026-05-20T19:24:50.366" v="175"/>
        <pc:sldMkLst>
          <pc:docMk/>
          <pc:sldMk cId="1809821090" sldId="309"/>
        </pc:sldMkLst>
      </pc:sldChg>
      <pc:sldChg chg="new del">
        <pc:chgData name="V Walker" userId="cbce8964-af15-4450-96b9-ddf62eef329d" providerId="ADAL" clId="{E1299963-D1CC-436E-AA5C-5F9F2A656127}" dt="2026-05-16T13:09:30.396" v="150" actId="47"/>
        <pc:sldMkLst>
          <pc:docMk/>
          <pc:sldMk cId="3591966120" sldId="310"/>
        </pc:sldMkLst>
      </pc:sldChg>
      <pc:sldChg chg="add">
        <pc:chgData name="V Walker" userId="cbce8964-af15-4450-96b9-ddf62eef329d" providerId="ADAL" clId="{E1299963-D1CC-436E-AA5C-5F9F2A656127}" dt="2026-05-20T19:23:43.837" v="169"/>
        <pc:sldMkLst>
          <pc:docMk/>
          <pc:sldMk cId="1626878131" sldId="311"/>
        </pc:sldMkLst>
      </pc:sldChg>
      <pc:sldChg chg="new del">
        <pc:chgData name="V Walker" userId="cbce8964-af15-4450-96b9-ddf62eef329d" providerId="ADAL" clId="{E1299963-D1CC-436E-AA5C-5F9F2A656127}" dt="2026-05-16T13:09:30.396" v="150" actId="47"/>
        <pc:sldMkLst>
          <pc:docMk/>
          <pc:sldMk cId="4042675877" sldId="311"/>
        </pc:sldMkLst>
      </pc:sldChg>
      <pc:sldChg chg="add">
        <pc:chgData name="V Walker" userId="cbce8964-af15-4450-96b9-ddf62eef329d" providerId="ADAL" clId="{E1299963-D1CC-436E-AA5C-5F9F2A656127}" dt="2026-05-20T19:24:05.184" v="170"/>
        <pc:sldMkLst>
          <pc:docMk/>
          <pc:sldMk cId="370210117" sldId="312"/>
        </pc:sldMkLst>
      </pc:sldChg>
      <pc:sldChg chg="new del">
        <pc:chgData name="V Walker" userId="cbce8964-af15-4450-96b9-ddf62eef329d" providerId="ADAL" clId="{E1299963-D1CC-436E-AA5C-5F9F2A656127}" dt="2026-05-16T13:09:30.396" v="150" actId="47"/>
        <pc:sldMkLst>
          <pc:docMk/>
          <pc:sldMk cId="3877897841" sldId="312"/>
        </pc:sldMkLst>
      </pc:sldChg>
      <pc:sldChg chg="add">
        <pc:chgData name="V Walker" userId="cbce8964-af15-4450-96b9-ddf62eef329d" providerId="ADAL" clId="{E1299963-D1CC-436E-AA5C-5F9F2A656127}" dt="2026-05-20T19:24:26.458" v="172"/>
        <pc:sldMkLst>
          <pc:docMk/>
          <pc:sldMk cId="2140120816" sldId="313"/>
        </pc:sldMkLst>
      </pc:sldChg>
      <pc:sldChg chg="add">
        <pc:chgData name="V Walker" userId="cbce8964-af15-4450-96b9-ddf62eef329d" providerId="ADAL" clId="{E1299963-D1CC-436E-AA5C-5F9F2A656127}" dt="2026-05-20T19:25:28.292" v="176"/>
        <pc:sldMkLst>
          <pc:docMk/>
          <pc:sldMk cId="3901932387" sldId="31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nchor="b"/>
          <a:lstStyle>
            <a:lvl1pPr algn="ctr">
              <a:defRPr sz="4875"/>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1"/>
            <a:ext cx="8543925" cy="2852737"/>
          </a:xfrm>
        </p:spPr>
        <p:txBody>
          <a:bodyPr anchor="b"/>
          <a:lstStyle>
            <a:lvl1pPr>
              <a:defRPr sz="4875"/>
            </a:lvl1pPr>
          </a:lstStyle>
          <a:p>
            <a:r>
              <a:rPr lang="en-US"/>
              <a:t>Click to edit Master title style</a:t>
            </a:r>
            <a:endParaRPr lang="en-US" dirty="0"/>
          </a:p>
        </p:txBody>
      </p:sp>
      <p:sp>
        <p:nvSpPr>
          <p:cNvPr id="3" name="Text Placeholder 2"/>
          <p:cNvSpPr>
            <a:spLocks noGrp="1"/>
          </p:cNvSpPr>
          <p:nvPr>
            <p:ph type="body" idx="1"/>
          </p:nvPr>
        </p:nvSpPr>
        <p:spPr>
          <a:xfrm>
            <a:off x="675879" y="4589466"/>
            <a:ext cx="8543925" cy="1500187"/>
          </a:xfrm>
        </p:spPr>
        <p:txBody>
          <a:bodyPr/>
          <a:lstStyle>
            <a:lvl1pPr marL="0" indent="0">
              <a:buNone/>
              <a:defRPr sz="1950">
                <a:solidFill>
                  <a:schemeClr val="tx1">
                    <a:tint val="82000"/>
                  </a:schemeClr>
                </a:solidFill>
              </a:defRPr>
            </a:lvl1pPr>
            <a:lvl2pPr marL="371475" indent="0">
              <a:buNone/>
              <a:defRPr sz="1625">
                <a:solidFill>
                  <a:schemeClr val="tx1">
                    <a:tint val="82000"/>
                  </a:schemeClr>
                </a:solidFill>
              </a:defRPr>
            </a:lvl2pPr>
            <a:lvl3pPr marL="742950" indent="0">
              <a:buNone/>
              <a:defRPr sz="1463">
                <a:solidFill>
                  <a:schemeClr val="tx1">
                    <a:tint val="82000"/>
                  </a:schemeClr>
                </a:solidFill>
              </a:defRPr>
            </a:lvl3pPr>
            <a:lvl4pPr marL="1114425" indent="0">
              <a:buNone/>
              <a:defRPr sz="1300">
                <a:solidFill>
                  <a:schemeClr val="tx1">
                    <a:tint val="82000"/>
                  </a:schemeClr>
                </a:solidFill>
              </a:defRPr>
            </a:lvl4pPr>
            <a:lvl5pPr marL="1485900" indent="0">
              <a:buNone/>
              <a:defRPr sz="1300">
                <a:solidFill>
                  <a:schemeClr val="tx1">
                    <a:tint val="82000"/>
                  </a:schemeClr>
                </a:solidFill>
              </a:defRPr>
            </a:lvl5pPr>
            <a:lvl6pPr marL="1857375" indent="0">
              <a:buNone/>
              <a:defRPr sz="1300">
                <a:solidFill>
                  <a:schemeClr val="tx1">
                    <a:tint val="82000"/>
                  </a:schemeClr>
                </a:solidFill>
              </a:defRPr>
            </a:lvl6pPr>
            <a:lvl7pPr marL="2228850" indent="0">
              <a:buNone/>
              <a:defRPr sz="1300">
                <a:solidFill>
                  <a:schemeClr val="tx1">
                    <a:tint val="82000"/>
                  </a:schemeClr>
                </a:solidFill>
              </a:defRPr>
            </a:lvl7pPr>
            <a:lvl8pPr marL="2600325" indent="0">
              <a:buNone/>
              <a:defRPr sz="1300">
                <a:solidFill>
                  <a:schemeClr val="tx1">
                    <a:tint val="82000"/>
                  </a:schemeClr>
                </a:solidFill>
              </a:defRPr>
            </a:lvl8pPr>
            <a:lvl9pPr marL="2971800" indent="0">
              <a:buNone/>
              <a:defRPr sz="13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9"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4" name="Content Placeholder 3"/>
          <p:cNvSpPr>
            <a:spLocks noGrp="1"/>
          </p:cNvSpPr>
          <p:nvPr>
            <p:ph sz="half" idx="2"/>
          </p:nvPr>
        </p:nvSpPr>
        <p:spPr>
          <a:xfrm>
            <a:off x="682328"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5/22/2026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5/22/2026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2600"/>
            </a:lvl1pPr>
          </a:lstStyle>
          <a:p>
            <a:r>
              <a:rPr lang="en-US"/>
              <a:t>Click to edit Master title style</a:t>
            </a:r>
            <a:endParaRPr lang="en-US" dirty="0"/>
          </a:p>
        </p:txBody>
      </p:sp>
      <p:sp>
        <p:nvSpPr>
          <p:cNvPr id="3" name="Content Placeholder 2"/>
          <p:cNvSpPr>
            <a:spLocks noGrp="1"/>
          </p:cNvSpPr>
          <p:nvPr>
            <p:ph idx="1"/>
          </p:nvPr>
        </p:nvSpPr>
        <p:spPr>
          <a:xfrm>
            <a:off x="4211340" y="987428"/>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9" y="457200"/>
            <a:ext cx="3194943" cy="1600200"/>
          </a:xfrm>
        </p:spPr>
        <p:txBody>
          <a:bodyPr anchor="b"/>
          <a:lstStyle>
            <a:lvl1pPr>
              <a:defRPr sz="2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8"/>
            <a:ext cx="5014913" cy="4873625"/>
          </a:xfrm>
        </p:spPr>
        <p:txBody>
          <a:bodyPr anchor="t"/>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lang="en-US"/>
              <a:t>Click icon to add picture</a:t>
            </a:r>
            <a:endParaRPr lang="en-US" dirty="0"/>
          </a:p>
        </p:txBody>
      </p:sp>
      <p:sp>
        <p:nvSpPr>
          <p:cNvPr id="4" name="Text Placeholder 3"/>
          <p:cNvSpPr>
            <a:spLocks noGrp="1"/>
          </p:cNvSpPr>
          <p:nvPr>
            <p:ph type="body" sz="half" idx="2"/>
          </p:nvPr>
        </p:nvSpPr>
        <p:spPr>
          <a:xfrm>
            <a:off x="682329"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9" y="365128"/>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9"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975">
                <a:solidFill>
                  <a:schemeClr val="tx1">
                    <a:tint val="82000"/>
                  </a:schemeClr>
                </a:solidFill>
              </a:defRPr>
            </a:lvl1pPr>
          </a:lstStyle>
          <a:p>
            <a:fld id="{846CE7D5-CF57-46EF-B807-FDD0502418D4}" type="datetimeFigureOut">
              <a:rPr lang="en-US" smtClean="0"/>
              <a:t>5/22/2026</a:t>
            </a:fld>
            <a:endParaRPr lang="en-US"/>
          </a:p>
        </p:txBody>
      </p:sp>
      <p:sp>
        <p:nvSpPr>
          <p:cNvPr id="5" name="Footer Placeholder 4"/>
          <p:cNvSpPr>
            <a:spLocks noGrp="1"/>
          </p:cNvSpPr>
          <p:nvPr>
            <p:ph type="ftr" sz="quarter" idx="3"/>
          </p:nvPr>
        </p:nvSpPr>
        <p:spPr>
          <a:xfrm>
            <a:off x="3281364" y="6356353"/>
            <a:ext cx="3343275" cy="365125"/>
          </a:xfrm>
          <a:prstGeom prst="rect">
            <a:avLst/>
          </a:prstGeom>
        </p:spPr>
        <p:txBody>
          <a:bodyPr vert="horz" lIns="91440" tIns="45720" rIns="91440" bIns="45720" rtlCol="0" anchor="ctr"/>
          <a:lstStyle>
            <a:lvl1pPr algn="ctr">
              <a:defRPr sz="975">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975">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en-US"/>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8875436-my.sharepoint.com/:b:/g/personal/c_nicholas_stjohnfisher_school/IQA4q_BtfHEtSIQHAUQ7u_OdAfDY0R0VqDCemSyR3_34ST4?e=NVeCRR" TargetMode="External"/><Relationship Id="rId2" Type="http://schemas.openxmlformats.org/officeDocument/2006/relationships/hyperlink" Target="https://www.youtube.com/live/9_KeYsOF2CU?si=zv6tHDZFteheH3Us"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hyperlink" Target="https://www.bbc.co.uk/bitesize/guides/zrstng8/revision/1" TargetMode="External"/><Relationship Id="rId3" Type="http://schemas.openxmlformats.org/officeDocument/2006/relationships/hyperlink" Target="https://www.bbc.co.uk/bitesize/guides/zf8ck2p/revision/1" TargetMode="External"/><Relationship Id="rId7" Type="http://schemas.openxmlformats.org/officeDocument/2006/relationships/hyperlink" Target="https://www.bbc.co.uk/bitesize/guides/z6d48mn/revision/1" TargetMode="External"/><Relationship Id="rId2" Type="http://schemas.openxmlformats.org/officeDocument/2006/relationships/hyperlink" Target="https://www.bbc.co.uk/bitesize/guides/zn4bcj6/revision/1" TargetMode="External"/><Relationship Id="rId1" Type="http://schemas.openxmlformats.org/officeDocument/2006/relationships/slideLayout" Target="../slideLayouts/slideLayout7.xml"/><Relationship Id="rId6" Type="http://schemas.openxmlformats.org/officeDocument/2006/relationships/hyperlink" Target="https://www.bbc.co.uk/bitesize/guides/zkvny4j/revision/1" TargetMode="External"/><Relationship Id="rId5" Type="http://schemas.openxmlformats.org/officeDocument/2006/relationships/hyperlink" Target="https://www.bbc.co.uk/bitesize/guides/znq8jty/revision/1" TargetMode="External"/><Relationship Id="rId4" Type="http://schemas.openxmlformats.org/officeDocument/2006/relationships/hyperlink" Target="https://www.bbc.co.uk/bitesize/guides/zfq8jty/revision/1"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tmp"/></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lack text on a white background&#10;&#10;Description automatically generated">
            <a:extLst>
              <a:ext uri="{FF2B5EF4-FFF2-40B4-BE49-F238E27FC236}">
                <a16:creationId xmlns:a16="http://schemas.microsoft.com/office/drawing/2014/main" id="{DAAD3D62-E76B-472E-B860-3AF3259A9D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002" y="168023"/>
            <a:ext cx="4836795" cy="1153033"/>
          </a:xfrm>
          <a:prstGeom prst="rect">
            <a:avLst/>
          </a:prstGeom>
        </p:spPr>
      </p:pic>
      <p:sp>
        <p:nvSpPr>
          <p:cNvPr id="4" name="TextBox 3">
            <a:extLst>
              <a:ext uri="{FF2B5EF4-FFF2-40B4-BE49-F238E27FC236}">
                <a16:creationId xmlns:a16="http://schemas.microsoft.com/office/drawing/2014/main" id="{7E3BF677-9D3A-4815-9D91-FE0C0CE6D44E}"/>
              </a:ext>
            </a:extLst>
          </p:cNvPr>
          <p:cNvSpPr txBox="1"/>
          <p:nvPr/>
        </p:nvSpPr>
        <p:spPr>
          <a:xfrm>
            <a:off x="2428875" y="2528890"/>
            <a:ext cx="5386388" cy="2554545"/>
          </a:xfrm>
          <a:prstGeom prst="rect">
            <a:avLst/>
          </a:prstGeom>
          <a:noFill/>
        </p:spPr>
        <p:txBody>
          <a:bodyPr wrap="square" rtlCol="0">
            <a:spAutoFit/>
          </a:bodyPr>
          <a:lstStyle/>
          <a:p>
            <a:pPr algn="ctr"/>
            <a:r>
              <a:rPr lang="en-GB" sz="3200" dirty="0"/>
              <a:t>Independent Learning</a:t>
            </a:r>
          </a:p>
          <a:p>
            <a:pPr algn="ctr"/>
            <a:endParaRPr lang="en-GB" sz="3200" dirty="0"/>
          </a:p>
          <a:p>
            <a:pPr algn="ctr"/>
            <a:r>
              <a:rPr lang="en-GB" sz="3200" dirty="0"/>
              <a:t>Year 11</a:t>
            </a:r>
          </a:p>
          <a:p>
            <a:pPr algn="ctr"/>
            <a:endParaRPr lang="en-GB" sz="3200" dirty="0"/>
          </a:p>
          <a:p>
            <a:pPr algn="ctr"/>
            <a:r>
              <a:rPr lang="en-GB" sz="3200"/>
              <a:t>Term 6</a:t>
            </a:r>
            <a:endParaRPr lang="en-GB" sz="3200" dirty="0"/>
          </a:p>
        </p:txBody>
      </p:sp>
    </p:spTree>
    <p:extLst>
      <p:ext uri="{BB962C8B-B14F-4D97-AF65-F5344CB8AC3E}">
        <p14:creationId xmlns:p14="http://schemas.microsoft.com/office/powerpoint/2010/main" val="3098967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0">
            <a:extLst>
              <a:ext uri="{FF2B5EF4-FFF2-40B4-BE49-F238E27FC236}">
                <a16:creationId xmlns:a16="http://schemas.microsoft.com/office/drawing/2014/main" id="{3973B9B9-C15B-43C8-BCDE-7B5D1E493AA3}"/>
              </a:ext>
            </a:extLst>
          </p:cNvPr>
          <p:cNvSpPr txBox="1">
            <a:spLocks/>
          </p:cNvSpPr>
          <p:nvPr/>
        </p:nvSpPr>
        <p:spPr>
          <a:xfrm>
            <a:off x="0" y="5964451"/>
            <a:ext cx="9685154" cy="772543"/>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200" dirty="0">
                <a:solidFill>
                  <a:srgbClr val="000000"/>
                </a:solidFill>
                <a:effectLst/>
                <a:latin typeface="Calibri" panose="020F0502020204030204" pitchFamily="34" charset="0"/>
                <a:ea typeface="Calibri" panose="020F0502020204030204" pitchFamily="34" charset="0"/>
              </a:rPr>
              <a:t> </a:t>
            </a:r>
            <a:endParaRPr lang="en-GB" sz="1200" dirty="0">
              <a:effectLst/>
              <a:latin typeface="Calibri" panose="020F0502020204030204" pitchFamily="34" charset="0"/>
              <a:ea typeface="Calibri" panose="020F0502020204030204" pitchFamily="34" charset="0"/>
            </a:endParaRPr>
          </a:p>
          <a:p>
            <a:pPr algn="just">
              <a:lnSpc>
                <a:spcPts val="1150"/>
              </a:lnSpc>
            </a:pPr>
            <a:r>
              <a:rPr lang="en-US" sz="1200" b="1" dirty="0">
                <a:solidFill>
                  <a:srgbClr val="000000"/>
                </a:solidFill>
                <a:effectLst/>
                <a:latin typeface="Calibri" panose="020F0502020204030204" pitchFamily="34" charset="0"/>
                <a:ea typeface="Calibri" panose="020F0502020204030204" pitchFamily="34" charset="0"/>
              </a:rPr>
              <a:t> Key vocabulary: </a:t>
            </a:r>
          </a:p>
          <a:p>
            <a:pPr algn="just">
              <a:lnSpc>
                <a:spcPts val="1150"/>
              </a:lnSpc>
            </a:pPr>
            <a:r>
              <a:rPr lang="en-US" sz="1200" b="1" dirty="0">
                <a:solidFill>
                  <a:srgbClr val="000000"/>
                </a:solidFill>
                <a:latin typeface="Calibri" panose="020F0502020204030204" pitchFamily="34" charset="0"/>
                <a:ea typeface="Calibri" panose="020F0502020204030204" pitchFamily="34" charset="0"/>
              </a:rPr>
              <a:t>.Infer, use of evidence, provenance, context, judgement, explain, similarity, difference, how far, consequence, narrative</a:t>
            </a:r>
            <a:r>
              <a:rPr lang="en-US" sz="1200" b="1">
                <a:solidFill>
                  <a:srgbClr val="000000"/>
                </a:solidFill>
                <a:latin typeface="Calibri" panose="020F0502020204030204" pitchFamily="34" charset="0"/>
                <a:ea typeface="Calibri" panose="020F0502020204030204" pitchFamily="34" charset="0"/>
              </a:rPr>
              <a:t>, interpretation, </a:t>
            </a:r>
            <a:r>
              <a:rPr lang="en-US" sz="1200" b="1">
                <a:solidFill>
                  <a:srgbClr val="000000"/>
                </a:solidFill>
                <a:effectLst/>
                <a:latin typeface="Calibri" panose="020F0502020204030204" pitchFamily="34" charset="0"/>
                <a:ea typeface="Calibri" panose="020F0502020204030204" pitchFamily="34" charset="0"/>
              </a:rPr>
              <a:t>.</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On going for </a:t>
            </a:r>
            <a:r>
              <a:rPr lang="en-US" sz="1200" b="1" dirty="0">
                <a:solidFill>
                  <a:srgbClr val="000000"/>
                </a:solidFill>
                <a:latin typeface="Calibri" panose="020F0502020204030204" pitchFamily="34" charset="0"/>
                <a:ea typeface="Calibri" panose="020F0502020204030204" pitchFamily="34" charset="0"/>
              </a:rPr>
              <a:t>term 5 and 6</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Revision for GCSE exams. Revision booklets are all on Teams, and paper copies have been provided.</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Ensure you have completed all your flash cards and revision booklets. Watch YouTube clips on the topics you find hardest.</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Prepare for the revision tests set by your class teacher.</a:t>
            </a: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History</a:t>
            </a:r>
          </a:p>
        </p:txBody>
      </p:sp>
      <p:sp>
        <p:nvSpPr>
          <p:cNvPr id="11" name="Textbox 33">
            <a:extLst>
              <a:ext uri="{FF2B5EF4-FFF2-40B4-BE49-F238E27FC236}">
                <a16:creationId xmlns:a16="http://schemas.microsoft.com/office/drawing/2014/main" id="{C685EFA8-18AF-4154-9A9C-0E84FA264F90}"/>
              </a:ext>
            </a:extLst>
          </p:cNvPr>
          <p:cNvSpPr txBox="1">
            <a:spLocks/>
          </p:cNvSpPr>
          <p:nvPr/>
        </p:nvSpPr>
        <p:spPr>
          <a:xfrm>
            <a:off x="5074359" y="626465"/>
            <a:ext cx="4706226" cy="170538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4 </a:t>
            </a:r>
            <a:r>
              <a:rPr lang="en-GB" sz="1200" b="1" dirty="0">
                <a:solidFill>
                  <a:srgbClr val="000000"/>
                </a:solidFill>
                <a:effectLst/>
                <a:latin typeface="Calibri" panose="020F0502020204030204" pitchFamily="34" charset="0"/>
                <a:ea typeface="Calibri" panose="020F0502020204030204" pitchFamily="34" charset="0"/>
              </a:rPr>
              <a:t>On going for term 5 and 6</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a:t>
            </a:r>
            <a:r>
              <a:rPr lang="en-GB" sz="1200" dirty="0">
                <a:effectLst/>
                <a:latin typeface="Calibri" panose="020F0502020204030204" pitchFamily="34" charset="0"/>
                <a:ea typeface="Calibri" panose="020F0502020204030204" pitchFamily="34" charset="0"/>
              </a:rPr>
              <a:t>Revision for GCSE exams. Revision booklets are all on Teams, and paper copies have been provided. Ensure you have completed all your flash cards and revision booklets. Watch YouTube clips on the topics you find hardest .Prepare for the revision tests set by your class teacher.</a:t>
            </a: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8F806E06-F4EA-4ED4-9AA1-7F62AA51B23A}"/>
              </a:ext>
            </a:extLst>
          </p:cNvPr>
          <p:cNvSpPr txBox="1">
            <a:spLocks/>
          </p:cNvSpPr>
          <p:nvPr/>
        </p:nvSpPr>
        <p:spPr>
          <a:xfrm>
            <a:off x="5074359" y="2553889"/>
            <a:ext cx="4706226"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5:</a:t>
            </a:r>
            <a:r>
              <a:rPr lang="en-GB" sz="1200" b="1" dirty="0">
                <a:solidFill>
                  <a:srgbClr val="000000"/>
                </a:solidFill>
                <a:effectLst/>
                <a:latin typeface="Calibri" panose="020F0502020204030204" pitchFamily="34" charset="0"/>
                <a:ea typeface="Calibri" panose="020F0502020204030204" pitchFamily="34" charset="0"/>
              </a:rPr>
              <a:t>On going for term 5 and 6</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a:t>
            </a:r>
            <a:r>
              <a:rPr lang="en-GB" sz="1200" b="1" dirty="0">
                <a:solidFill>
                  <a:srgbClr val="000000"/>
                </a:solidFill>
                <a:effectLst/>
                <a:latin typeface="Calibri" panose="020F0502020204030204" pitchFamily="34" charset="0"/>
                <a:ea typeface="Calibri" panose="020F0502020204030204" pitchFamily="34" charset="0"/>
              </a:rPr>
              <a:t>Revision for GCSE exams. Revision booklets are all on Teams, and paper copies have been provided.</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Ensure you have completed all your flash cards and revision booklets. Watch YouTube clips on the topics you find hardest.</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Prepare for the revision tests set by your class teacher.</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a:p>
            <a:pPr lvl="1">
              <a:spcBef>
                <a:spcPts val="1390"/>
              </a:spcBef>
              <a:tabLst>
                <a:tab pos="251460" algn="l"/>
              </a:tabLst>
            </a:pPr>
            <a:endParaRPr lang="en-GB" sz="1200" dirty="0">
              <a:effectLst/>
              <a:latin typeface="Calibri" panose="020F0502020204030204" pitchFamily="34" charset="0"/>
              <a:ea typeface="Calibri" panose="020F0502020204030204" pitchFamily="34" charset="0"/>
            </a:endParaRPr>
          </a:p>
        </p:txBody>
      </p:sp>
      <p:sp>
        <p:nvSpPr>
          <p:cNvPr id="13" name="Textbox 33">
            <a:extLst>
              <a:ext uri="{FF2B5EF4-FFF2-40B4-BE49-F238E27FC236}">
                <a16:creationId xmlns:a16="http://schemas.microsoft.com/office/drawing/2014/main" id="{E2C88F8C-9D99-4DA5-A0F2-AC3943AA1F36}"/>
              </a:ext>
            </a:extLst>
          </p:cNvPr>
          <p:cNvSpPr txBox="1">
            <a:spLocks/>
          </p:cNvSpPr>
          <p:nvPr/>
        </p:nvSpPr>
        <p:spPr>
          <a:xfrm>
            <a:off x="95431" y="2553891"/>
            <a:ext cx="4736212" cy="159120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Week 2:On going for term 5 and 6</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Revision for GCSE exams. Revision booklets are all on Teams, and paper copies have been provided.</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Ensure you have completed all your flash cards and revision booklets. Watch YouTube clips on the topics you find hardest.</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Prepare for the revision tests set by your class teacher.</a:t>
            </a:r>
          </a:p>
        </p:txBody>
      </p:sp>
      <p:sp>
        <p:nvSpPr>
          <p:cNvPr id="14" name="Textbox 33">
            <a:extLst>
              <a:ext uri="{FF2B5EF4-FFF2-40B4-BE49-F238E27FC236}">
                <a16:creationId xmlns:a16="http://schemas.microsoft.com/office/drawing/2014/main" id="{5A1274F4-7A5B-4945-97BB-A27E057C4C42}"/>
              </a:ext>
            </a:extLst>
          </p:cNvPr>
          <p:cNvSpPr txBox="1">
            <a:spLocks/>
          </p:cNvSpPr>
          <p:nvPr/>
        </p:nvSpPr>
        <p:spPr>
          <a:xfrm>
            <a:off x="5074359" y="4367132"/>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Week 6: On going for term 5 </a:t>
            </a:r>
            <a:r>
              <a:rPr lang="en-GB" sz="1200" b="1">
                <a:solidFill>
                  <a:srgbClr val="000000"/>
                </a:solidFill>
                <a:effectLst/>
                <a:latin typeface="Calibri" panose="020F0502020204030204" pitchFamily="34" charset="0"/>
                <a:ea typeface="Calibri" panose="020F0502020204030204" pitchFamily="34" charset="0"/>
              </a:rPr>
              <a:t>and 6</a:t>
            </a:r>
            <a:endParaRPr lang="en-GB"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Revision for GCSE exams. Revision booklets are all on Teams, and paper copies have been provided.</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Ensure you have completed all your flash cards and revision booklets. Watch YouTube clips on the topics you find hardest.</a:t>
            </a:r>
          </a:p>
          <a:p>
            <a:pPr>
              <a:spcBef>
                <a:spcPts val="1390"/>
              </a:spcBef>
              <a:tabLst>
                <a:tab pos="251460" algn="l"/>
              </a:tabLst>
            </a:pPr>
            <a:r>
              <a:rPr lang="en-GB" sz="1200" b="1" dirty="0">
                <a:solidFill>
                  <a:srgbClr val="000000"/>
                </a:solidFill>
                <a:effectLst/>
                <a:latin typeface="Calibri" panose="020F0502020204030204" pitchFamily="34" charset="0"/>
                <a:ea typeface="Calibri" panose="020F0502020204030204" pitchFamily="34" charset="0"/>
              </a:rPr>
              <a:t>Prepare for the revision tests set by your class teacher.</a:t>
            </a:r>
          </a:p>
        </p:txBody>
      </p:sp>
      <p:sp>
        <p:nvSpPr>
          <p:cNvPr id="15" name="Textbox 33">
            <a:extLst>
              <a:ext uri="{FF2B5EF4-FFF2-40B4-BE49-F238E27FC236}">
                <a16:creationId xmlns:a16="http://schemas.microsoft.com/office/drawing/2014/main" id="{A52F0DFD-EFB1-4088-BA71-8F77E80FA754}"/>
              </a:ext>
            </a:extLst>
          </p:cNvPr>
          <p:cNvSpPr txBox="1">
            <a:spLocks/>
          </p:cNvSpPr>
          <p:nvPr/>
        </p:nvSpPr>
        <p:spPr>
          <a:xfrm>
            <a:off x="95431" y="4367132"/>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Week 3: On going for term 5 and 6</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Revision for GCSE exams. Revision booklets are all on Teams, and paper copies have been provided.</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Ensure you have completed all your flash cards and revision booklets. Watch YouTube clips on the topics you find hardest.</a:t>
            </a:r>
          </a:p>
          <a:p>
            <a:pPr>
              <a:spcBef>
                <a:spcPts val="1390"/>
              </a:spcBef>
              <a:tabLst>
                <a:tab pos="251460" algn="l"/>
              </a:tabLst>
            </a:pPr>
            <a:r>
              <a:rPr lang="en-GB" sz="1200" b="1" dirty="0">
                <a:solidFill>
                  <a:srgbClr val="000000"/>
                </a:solidFill>
                <a:latin typeface="Calibri" panose="020F0502020204030204" pitchFamily="34" charset="0"/>
                <a:ea typeface="Calibri" panose="020F0502020204030204" pitchFamily="34" charset="0"/>
              </a:rPr>
              <a:t>Prepare for the revision tests set by your class teacher.</a:t>
            </a:r>
          </a:p>
        </p:txBody>
      </p:sp>
    </p:spTree>
    <p:extLst>
      <p:ext uri="{BB962C8B-B14F-4D97-AF65-F5344CB8AC3E}">
        <p14:creationId xmlns:p14="http://schemas.microsoft.com/office/powerpoint/2010/main" val="3111903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9A2D0-2591-BAD4-0B89-98EA4E16C931}"/>
            </a:ext>
          </a:extLst>
        </p:cNvPr>
        <p:cNvGrpSpPr/>
        <p:nvPr/>
      </p:nvGrpSpPr>
      <p:grpSpPr>
        <a:xfrm>
          <a:off x="0" y="0"/>
          <a:ext cx="0" cy="0"/>
          <a:chOff x="0" y="0"/>
          <a:chExt cx="0" cy="0"/>
        </a:xfrm>
      </p:grpSpPr>
      <p:sp>
        <p:nvSpPr>
          <p:cNvPr id="2" name="Textbox 30">
            <a:extLst>
              <a:ext uri="{FF2B5EF4-FFF2-40B4-BE49-F238E27FC236}">
                <a16:creationId xmlns:a16="http://schemas.microsoft.com/office/drawing/2014/main" id="{AAE4024C-F26A-6AFD-08E6-26B566192F57}"/>
              </a:ext>
            </a:extLst>
          </p:cNvPr>
          <p:cNvSpPr txBox="1">
            <a:spLocks/>
          </p:cNvSpPr>
          <p:nvPr/>
        </p:nvSpPr>
        <p:spPr>
          <a:xfrm>
            <a:off x="125415" y="6267664"/>
            <a:ext cx="9685154" cy="524299"/>
          </a:xfrm>
          <a:prstGeom prst="rect">
            <a:avLst/>
          </a:prstGeom>
          <a:noFill/>
          <a:ln w="12700">
            <a:solidFill>
              <a:srgbClr val="000000"/>
            </a:solidFill>
            <a:prstDash val="solid"/>
          </a:ln>
        </p:spPr>
        <p:txBody>
          <a:bodyPr wrap="square" lIns="0" tIns="0" rIns="0" bIns="0" rtlCol="0">
            <a:noAutofit/>
          </a:bodyPr>
          <a:lstStyle/>
          <a:p>
            <a:pPr algn="just">
              <a:lnSpc>
                <a:spcPts val="1150"/>
              </a:lnSpc>
            </a:pPr>
            <a:r>
              <a:rPr lang="en-US" sz="1600" dirty="0">
                <a:solidFill>
                  <a:srgbClr val="000000"/>
                </a:solidFill>
                <a:latin typeface="Calibri" panose="020F0502020204030204" pitchFamily="34" charset="0"/>
                <a:ea typeface="Calibri" panose="020F0502020204030204" pitchFamily="34" charset="0"/>
              </a:rPr>
              <a:t> </a:t>
            </a:r>
            <a:endParaRPr lang="en-GB" sz="1600" dirty="0">
              <a:latin typeface="Calibri" panose="020F0502020204030204" pitchFamily="34" charset="0"/>
              <a:ea typeface="Calibri" panose="020F0502020204030204" pitchFamily="34" charset="0"/>
            </a:endParaRPr>
          </a:p>
          <a:p>
            <a:pPr algn="just">
              <a:lnSpc>
                <a:spcPts val="1150"/>
              </a:lnSpc>
            </a:pPr>
            <a:r>
              <a:rPr lang="en-US" sz="1600" b="1" dirty="0">
                <a:solidFill>
                  <a:srgbClr val="000000"/>
                </a:solidFill>
                <a:latin typeface="Calibri" panose="020F0502020204030204" pitchFamily="34" charset="0"/>
                <a:ea typeface="Calibri" panose="020F0502020204030204" pitchFamily="34" charset="0"/>
              </a:rPr>
              <a:t> Key vocabulary:</a:t>
            </a:r>
          </a:p>
        </p:txBody>
      </p:sp>
      <p:sp>
        <p:nvSpPr>
          <p:cNvPr id="5" name="Textbox 33">
            <a:extLst>
              <a:ext uri="{FF2B5EF4-FFF2-40B4-BE49-F238E27FC236}">
                <a16:creationId xmlns:a16="http://schemas.microsoft.com/office/drawing/2014/main" id="{8EEFB2C4-EC12-F0DC-CA59-C80491E5A651}"/>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rPr>
              <a:t> Week 1 </a:t>
            </a:r>
          </a:p>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rPr>
              <a:t>Reading Exam revision on </a:t>
            </a:r>
            <a:r>
              <a:rPr lang="en-US" sz="1600" b="1" dirty="0" err="1">
                <a:solidFill>
                  <a:srgbClr val="000000"/>
                </a:solidFill>
                <a:latin typeface="Calibri" panose="020F0502020204030204" pitchFamily="34" charset="0"/>
                <a:ea typeface="Calibri" panose="020F0502020204030204" pitchFamily="34" charset="0"/>
              </a:rPr>
              <a:t>ActiveHub</a:t>
            </a:r>
            <a:endParaRPr lang="en-US" sz="1600" b="1" dirty="0">
              <a:solidFill>
                <a:srgbClr val="000000"/>
              </a:solidFill>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FC295B54-45D1-514B-82E1-A391405E16C8}"/>
              </a:ext>
            </a:extLst>
          </p:cNvPr>
          <p:cNvSpPr txBox="1"/>
          <p:nvPr/>
        </p:nvSpPr>
        <p:spPr>
          <a:xfrm>
            <a:off x="95431" y="66043"/>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Year 11 T6 French</a:t>
            </a:r>
          </a:p>
        </p:txBody>
      </p:sp>
      <p:sp>
        <p:nvSpPr>
          <p:cNvPr id="11" name="Textbox 33">
            <a:extLst>
              <a:ext uri="{FF2B5EF4-FFF2-40B4-BE49-F238E27FC236}">
                <a16:creationId xmlns:a16="http://schemas.microsoft.com/office/drawing/2014/main" id="{15C5747C-9D96-582E-FACA-6E147D550D30}"/>
              </a:ext>
            </a:extLst>
          </p:cNvPr>
          <p:cNvSpPr txBox="1">
            <a:spLocks/>
          </p:cNvSpPr>
          <p:nvPr/>
        </p:nvSpPr>
        <p:spPr>
          <a:xfrm>
            <a:off x="5074359" y="626468"/>
            <a:ext cx="4706226" cy="215050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rPr>
              <a:t>  Week 4 –Course completed </a:t>
            </a:r>
            <a:endParaRPr lang="en-US" sz="1600" dirty="0">
              <a:solidFill>
                <a:srgbClr val="000000"/>
              </a:solidFill>
              <a:latin typeface="Calibri" panose="020F0502020204030204" pitchFamily="34" charset="0"/>
              <a:ea typeface="Calibri" panose="020F0502020204030204" pitchFamily="34" charset="0"/>
            </a:endParaRPr>
          </a:p>
        </p:txBody>
      </p:sp>
      <p:sp>
        <p:nvSpPr>
          <p:cNvPr id="12" name="Textbox 33">
            <a:extLst>
              <a:ext uri="{FF2B5EF4-FFF2-40B4-BE49-F238E27FC236}">
                <a16:creationId xmlns:a16="http://schemas.microsoft.com/office/drawing/2014/main" id="{4F8D5203-CA0B-C187-4CA6-DAA7B19D1302}"/>
              </a:ext>
            </a:extLst>
          </p:cNvPr>
          <p:cNvSpPr txBox="1">
            <a:spLocks/>
          </p:cNvSpPr>
          <p:nvPr/>
        </p:nvSpPr>
        <p:spPr>
          <a:xfrm>
            <a:off x="5104343" y="2919954"/>
            <a:ext cx="4706226"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rPr>
              <a:t>  Week 5 – Course completed </a:t>
            </a:r>
          </a:p>
        </p:txBody>
      </p:sp>
      <p:sp>
        <p:nvSpPr>
          <p:cNvPr id="13" name="Textbox 33">
            <a:extLst>
              <a:ext uri="{FF2B5EF4-FFF2-40B4-BE49-F238E27FC236}">
                <a16:creationId xmlns:a16="http://schemas.microsoft.com/office/drawing/2014/main" id="{1157A1CD-BCD3-B3C7-7FFA-3D2177E40BE5}"/>
              </a:ext>
            </a:extLst>
          </p:cNvPr>
          <p:cNvSpPr txBox="1">
            <a:spLocks/>
          </p:cNvSpPr>
          <p:nvPr/>
        </p:nvSpPr>
        <p:spPr>
          <a:xfrm>
            <a:off x="125417" y="2490868"/>
            <a:ext cx="4706227" cy="165422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rPr>
              <a:t>  Week 2</a:t>
            </a:r>
          </a:p>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rPr>
              <a:t>Writing Exam Revision – all revision material shared on Teams </a:t>
            </a:r>
          </a:p>
          <a:p>
            <a:pPr>
              <a:spcBef>
                <a:spcPts val="1390"/>
              </a:spcBef>
              <a:tabLst>
                <a:tab pos="251460" algn="l"/>
              </a:tabLst>
            </a:pPr>
            <a:endParaRPr lang="en-US" sz="16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6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6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6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rPr>
              <a:t> </a:t>
            </a:r>
          </a:p>
          <a:p>
            <a:pPr>
              <a:spcBef>
                <a:spcPts val="1390"/>
              </a:spcBef>
              <a:tabLst>
                <a:tab pos="251460" algn="l"/>
              </a:tabLst>
            </a:pPr>
            <a:endParaRPr lang="en-US" sz="1600" b="1" dirty="0">
              <a:solidFill>
                <a:srgbClr val="000000"/>
              </a:solidFill>
              <a:latin typeface="Calibri" panose="020F0502020204030204" pitchFamily="34" charset="0"/>
              <a:ea typeface="Calibri" panose="020F0502020204030204" pitchFamily="34" charset="0"/>
            </a:endParaRPr>
          </a:p>
        </p:txBody>
      </p:sp>
      <p:sp>
        <p:nvSpPr>
          <p:cNvPr id="15" name="Textbox 33">
            <a:extLst>
              <a:ext uri="{FF2B5EF4-FFF2-40B4-BE49-F238E27FC236}">
                <a16:creationId xmlns:a16="http://schemas.microsoft.com/office/drawing/2014/main" id="{AEB49088-A883-00EC-2F1D-AEF8D13E973D}"/>
              </a:ext>
            </a:extLst>
          </p:cNvPr>
          <p:cNvSpPr txBox="1">
            <a:spLocks/>
          </p:cNvSpPr>
          <p:nvPr/>
        </p:nvSpPr>
        <p:spPr>
          <a:xfrm>
            <a:off x="65445" y="4328205"/>
            <a:ext cx="4736212" cy="1399000"/>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600" b="1" dirty="0">
                <a:solidFill>
                  <a:srgbClr val="000000"/>
                </a:solidFill>
                <a:latin typeface="Calibri" panose="020F0502020204030204" pitchFamily="34" charset="0"/>
                <a:ea typeface="Calibri" panose="020F0502020204030204" pitchFamily="34" charset="0"/>
              </a:rPr>
              <a:t>  Week 3 – Course completed </a:t>
            </a:r>
          </a:p>
        </p:txBody>
      </p:sp>
    </p:spTree>
    <p:extLst>
      <p:ext uri="{BB962C8B-B14F-4D97-AF65-F5344CB8AC3E}">
        <p14:creationId xmlns:p14="http://schemas.microsoft.com/office/powerpoint/2010/main" val="3901932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err="1">
                <a:solidFill>
                  <a:srgbClr val="000000"/>
                </a:solidFill>
                <a:latin typeface="Calibri" panose="020F0502020204030204" pitchFamily="34" charset="0"/>
                <a:ea typeface="Calibri" panose="020F0502020204030204" pitchFamily="34" charset="0"/>
              </a:rPr>
              <a:t>Everlearner</a:t>
            </a:r>
            <a:r>
              <a:rPr lang="en-US" sz="1200" b="1" dirty="0">
                <a:solidFill>
                  <a:srgbClr val="000000"/>
                </a:solidFill>
                <a:latin typeface="Calibri" panose="020F0502020204030204" pitchFamily="34" charset="0"/>
                <a:ea typeface="Calibri" panose="020F0502020204030204" pitchFamily="34" charset="0"/>
              </a:rPr>
              <a:t> Live Revision Session Video:</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hlinkClick r:id="rId2"/>
              </a:rPr>
              <a:t>https://www.youtube.com/live/9_KeYsOF2CU?si=zv6tHDZFteheH3Us</a:t>
            </a:r>
            <a:r>
              <a:rPr lang="en-US" sz="1200" b="1" dirty="0">
                <a:solidFill>
                  <a:srgbClr val="000000"/>
                </a:solidFill>
                <a:effectLst/>
                <a:latin typeface="Calibri" panose="020F0502020204030204" pitchFamily="34" charset="0"/>
                <a:ea typeface="Calibri" panose="020F0502020204030204" pitchFamily="34" charset="0"/>
              </a:rPr>
              <a:t> </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Revision Paper: </a:t>
            </a:r>
            <a:r>
              <a:rPr lang="en-US" sz="1200" b="1" dirty="0">
                <a:solidFill>
                  <a:srgbClr val="000000"/>
                </a:solidFill>
                <a:effectLst/>
                <a:latin typeface="Calibri" panose="020F0502020204030204" pitchFamily="34" charset="0"/>
                <a:ea typeface="Calibri" panose="020F0502020204030204" pitchFamily="34" charset="0"/>
                <a:hlinkClick r:id="rId3"/>
              </a:rPr>
              <a:t>Written Paper</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PE Year 11 Term 6 Course completed</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Course completed</a:t>
            </a: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endParaRPr lang="en-US" sz="1200" b="1" dirty="0">
              <a:solidFill>
                <a:srgbClr val="000000"/>
              </a:solidFill>
              <a:latin typeface="Calibri" panose="020F0502020204030204" pitchFamily="34" charset="0"/>
              <a:ea typeface="Calibri" panose="020F0502020204030204" pitchFamily="34" charset="0"/>
            </a:endParaRPr>
          </a:p>
          <a:p>
            <a:pPr algn="ctr"/>
            <a:r>
              <a:rPr lang="en-US" sz="1200" b="1" dirty="0">
                <a:solidFill>
                  <a:srgbClr val="000000"/>
                </a:solidFill>
                <a:latin typeface="Calibri" panose="020F0502020204030204" pitchFamily="34" charset="0"/>
                <a:ea typeface="Calibri" panose="020F0502020204030204" pitchFamily="34" charset="0"/>
              </a:rPr>
              <a:t>Course completed</a:t>
            </a:r>
          </a:p>
          <a:p>
            <a:pPr algn="ctr"/>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a:t>
            </a:r>
          </a:p>
          <a:p>
            <a:endParaRPr lang="en-US" sz="1200" b="1" dirty="0">
              <a:solidFill>
                <a:srgbClr val="000000"/>
              </a:solidFill>
              <a:latin typeface="Calibri" panose="020F0502020204030204" pitchFamily="34" charset="0"/>
              <a:ea typeface="Calibri" panose="020F0502020204030204" pitchFamily="34" charset="0"/>
            </a:endParaRPr>
          </a:p>
          <a:p>
            <a:endParaRPr lang="en-US" sz="1200" b="1" dirty="0">
              <a:solidFill>
                <a:srgbClr val="000000"/>
              </a:solidFill>
              <a:latin typeface="Calibri" panose="020F0502020204030204" pitchFamily="34" charset="0"/>
              <a:ea typeface="Calibri" panose="020F0502020204030204" pitchFamily="34" charset="0"/>
            </a:endParaRPr>
          </a:p>
          <a:p>
            <a:pPr algn="ctr"/>
            <a:r>
              <a:rPr lang="en-US" sz="1200" b="1" dirty="0">
                <a:solidFill>
                  <a:srgbClr val="000000"/>
                </a:solidFill>
                <a:latin typeface="Calibri" panose="020F0502020204030204" pitchFamily="34" charset="0"/>
                <a:ea typeface="Calibri" panose="020F0502020204030204" pitchFamily="34" charset="0"/>
              </a:rPr>
              <a:t>Course completed</a:t>
            </a:r>
          </a:p>
          <a:p>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a:t>
            </a:r>
          </a:p>
          <a:p>
            <a:endParaRPr lang="en-US" sz="1200" b="1" dirty="0">
              <a:solidFill>
                <a:srgbClr val="000000"/>
              </a:solidFill>
              <a:latin typeface="Calibri" panose="020F0502020204030204" pitchFamily="34" charset="0"/>
              <a:ea typeface="Calibri" panose="020F0502020204030204" pitchFamily="34" charset="0"/>
            </a:endParaRPr>
          </a:p>
          <a:p>
            <a:endParaRPr lang="en-US" sz="1200" b="1" dirty="0">
              <a:solidFill>
                <a:srgbClr val="000000"/>
              </a:solidFill>
              <a:latin typeface="Calibri" panose="020F0502020204030204" pitchFamily="34" charset="0"/>
              <a:ea typeface="Calibri" panose="020F0502020204030204" pitchFamily="34" charset="0"/>
            </a:endParaRPr>
          </a:p>
          <a:p>
            <a:pPr algn="ctr"/>
            <a:r>
              <a:rPr lang="en-US" sz="1200" b="1" dirty="0">
                <a:solidFill>
                  <a:srgbClr val="000000"/>
                </a:solidFill>
                <a:latin typeface="Calibri" panose="020F0502020204030204" pitchFamily="34" charset="0"/>
                <a:ea typeface="Calibri" panose="020F0502020204030204" pitchFamily="34" charset="0"/>
              </a:rPr>
              <a:t>Course completed</a:t>
            </a:r>
          </a:p>
          <a:p>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a:t>
            </a:r>
          </a:p>
          <a:p>
            <a:endParaRPr lang="en-US" sz="1200" b="1" dirty="0">
              <a:solidFill>
                <a:srgbClr val="000000"/>
              </a:solidFill>
              <a:latin typeface="Calibri" panose="020F0502020204030204" pitchFamily="34" charset="0"/>
              <a:ea typeface="Calibri" panose="020F0502020204030204" pitchFamily="34" charset="0"/>
            </a:endParaRPr>
          </a:p>
          <a:p>
            <a:pPr algn="ctr"/>
            <a:r>
              <a:rPr lang="en-US" sz="1200" b="1" dirty="0">
                <a:solidFill>
                  <a:srgbClr val="000000"/>
                </a:solidFill>
                <a:latin typeface="Calibri" panose="020F0502020204030204" pitchFamily="34" charset="0"/>
                <a:ea typeface="Calibri" panose="020F0502020204030204" pitchFamily="34" charset="0"/>
              </a:rPr>
              <a:t>Course completed</a:t>
            </a:r>
          </a:p>
          <a:p>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a:t>
            </a:r>
          </a:p>
          <a:p>
            <a:endParaRPr lang="en-US" sz="1200" b="1" dirty="0">
              <a:solidFill>
                <a:srgbClr val="000000"/>
              </a:solidFill>
              <a:latin typeface="Calibri" panose="020F0502020204030204" pitchFamily="34" charset="0"/>
              <a:ea typeface="Calibri" panose="020F0502020204030204" pitchFamily="34" charset="0"/>
            </a:endParaRPr>
          </a:p>
          <a:p>
            <a:pPr algn="ctr"/>
            <a:r>
              <a:rPr lang="en-US" sz="1200" b="1" dirty="0">
                <a:solidFill>
                  <a:srgbClr val="000000"/>
                </a:solidFill>
                <a:latin typeface="Calibri" panose="020F0502020204030204" pitchFamily="34" charset="0"/>
                <a:ea typeface="Calibri" panose="020F0502020204030204" pitchFamily="34" charset="0"/>
              </a:rPr>
              <a:t>Course completed</a:t>
            </a:r>
          </a:p>
          <a:p>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5026063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462794"/>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r>
              <a:rPr lang="en-GB" b="1" dirty="0"/>
              <a:t>New and emerging technologies</a:t>
            </a:r>
          </a:p>
          <a:p>
            <a:pPr algn="ctr">
              <a:spcBef>
                <a:spcPts val="1390"/>
              </a:spcBef>
              <a:tabLst>
                <a:tab pos="251460" algn="l"/>
              </a:tabLst>
            </a:pPr>
            <a:r>
              <a:rPr lang="en-GB" sz="1400" b="1" dirty="0"/>
              <a:t>Complete the following on Bitesize:</a:t>
            </a:r>
          </a:p>
          <a:p>
            <a:pPr algn="ctr">
              <a:spcBef>
                <a:spcPts val="1390"/>
              </a:spcBef>
              <a:tabLst>
                <a:tab pos="251460" algn="l"/>
              </a:tabLst>
            </a:pPr>
            <a:r>
              <a:rPr lang="en-GB" sz="1400" b="1" dirty="0">
                <a:hlinkClick r:id="rId2"/>
              </a:rPr>
              <a:t>https://www.bbc.co.uk/bitesize/guides/zn4bcj6/revision/1</a:t>
            </a:r>
            <a:endParaRPr lang="en-GB" sz="1400" b="1" dirty="0"/>
          </a:p>
          <a:p>
            <a:pPr>
              <a:spcBef>
                <a:spcPts val="1390"/>
              </a:spcBef>
              <a:tabLst>
                <a:tab pos="251460" algn="l"/>
              </a:tabLst>
            </a:pPr>
            <a:endParaRPr lang="en-GB" b="1" dirty="0"/>
          </a:p>
          <a:p>
            <a:pPr>
              <a:spcBef>
                <a:spcPts val="1390"/>
              </a:spcBef>
              <a:tabLst>
                <a:tab pos="251460" algn="l"/>
              </a:tabLst>
            </a:pPr>
            <a:endParaRPr lang="en-GB" b="1" dirty="0"/>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Design Technology – Product Design (EXAM PREP)</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 </a:t>
            </a:r>
            <a:r>
              <a:rPr lang="en-GB" b="1" dirty="0"/>
              <a:t>Energy generation and storage</a:t>
            </a: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r>
              <a:rPr lang="en-GB" sz="1200" b="1" dirty="0"/>
              <a:t>Complete the following on Bitesize: </a:t>
            </a:r>
            <a:r>
              <a:rPr lang="en-GB" sz="1200" b="1" dirty="0">
                <a:hlinkClick r:id="rId3"/>
              </a:rPr>
              <a:t>https://www.bbc.co.uk/bitesize/guides/zf8ck2p/revision/1</a:t>
            </a:r>
            <a:endParaRPr lang="en-GB" sz="1200" b="1" dirty="0"/>
          </a:p>
          <a:p>
            <a:pPr algn="ctr">
              <a:spcBef>
                <a:spcPts val="1390"/>
              </a:spcBef>
              <a:tabLst>
                <a:tab pos="251460" algn="l"/>
              </a:tabLst>
            </a:pPr>
            <a:endParaRPr lang="en-GB" sz="1200" b="1" dirty="0"/>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 </a:t>
            </a:r>
            <a:r>
              <a:rPr lang="en-GB" b="1" dirty="0"/>
              <a:t>Developments in new materials</a:t>
            </a:r>
          </a:p>
          <a:p>
            <a:endParaRPr lang="en-US" sz="1200" b="1" dirty="0">
              <a:solidFill>
                <a:srgbClr val="000000"/>
              </a:solidFill>
              <a:latin typeface="Calibri" panose="020F0502020204030204" pitchFamily="34" charset="0"/>
              <a:ea typeface="Calibri" panose="020F0502020204030204" pitchFamily="34" charset="0"/>
            </a:endParaRPr>
          </a:p>
          <a:p>
            <a:pPr algn="ctr"/>
            <a:endParaRPr lang="en-US" sz="1200" b="1" dirty="0">
              <a:solidFill>
                <a:srgbClr val="000000"/>
              </a:solidFill>
              <a:latin typeface="Calibri" panose="020F0502020204030204" pitchFamily="34" charset="0"/>
              <a:ea typeface="Calibri" panose="020F0502020204030204" pitchFamily="34" charset="0"/>
            </a:endParaRPr>
          </a:p>
          <a:p>
            <a:pPr algn="ctr"/>
            <a:r>
              <a:rPr lang="en-GB" sz="1200" b="1" dirty="0"/>
              <a:t>Complete the following on Bitesize: </a:t>
            </a:r>
          </a:p>
          <a:p>
            <a:pPr algn="ctr"/>
            <a:r>
              <a:rPr lang="en-GB" sz="1200" b="1" dirty="0">
                <a:hlinkClick r:id="rId4"/>
              </a:rPr>
              <a:t>https://www.bbc.co.uk/bitesize/guides/zfq8jty/revision/1</a:t>
            </a:r>
            <a:r>
              <a:rPr lang="en-GB" sz="1200" b="1" dirty="0"/>
              <a:t> </a:t>
            </a: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r>
              <a:rPr lang="en-GB" b="1" dirty="0"/>
              <a:t>Papers and boards</a:t>
            </a:r>
          </a:p>
          <a:p>
            <a:endParaRPr lang="en-US" sz="1200" b="1" dirty="0">
              <a:solidFill>
                <a:srgbClr val="000000"/>
              </a:solidFill>
              <a:latin typeface="Calibri" panose="020F0502020204030204" pitchFamily="34" charset="0"/>
              <a:ea typeface="Calibri" panose="020F0502020204030204" pitchFamily="34" charset="0"/>
            </a:endParaRPr>
          </a:p>
          <a:p>
            <a:pPr algn="ctr"/>
            <a:endParaRPr lang="en-US" sz="1200" b="1" dirty="0">
              <a:solidFill>
                <a:srgbClr val="000000"/>
              </a:solidFill>
              <a:latin typeface="Calibri" panose="020F0502020204030204" pitchFamily="34" charset="0"/>
              <a:ea typeface="Calibri" panose="020F0502020204030204" pitchFamily="34" charset="0"/>
            </a:endParaRPr>
          </a:p>
          <a:p>
            <a:pPr algn="ctr"/>
            <a:r>
              <a:rPr lang="en-GB" sz="1200" b="1" dirty="0"/>
              <a:t>Complete the following on Bitesize: </a:t>
            </a:r>
          </a:p>
          <a:p>
            <a:pPr algn="ctr"/>
            <a:r>
              <a:rPr lang="en-GB" sz="1200" b="1" dirty="0">
                <a:hlinkClick r:id="rId5"/>
              </a:rPr>
              <a:t>https://www.bbc.co.uk/bitesize/guides/znq8jty/revision/1</a:t>
            </a:r>
            <a:r>
              <a:rPr lang="en-GB" sz="1200" b="1" dirty="0"/>
              <a:t> </a:t>
            </a:r>
          </a:p>
          <a:p>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r>
              <a:rPr lang="en-GB" b="1" dirty="0"/>
              <a:t>Timber-based materials</a:t>
            </a:r>
          </a:p>
          <a:p>
            <a:endParaRPr lang="en-US" sz="1200" b="1" dirty="0">
              <a:solidFill>
                <a:srgbClr val="000000"/>
              </a:solidFill>
              <a:latin typeface="Calibri" panose="020F0502020204030204" pitchFamily="34" charset="0"/>
              <a:ea typeface="Calibri" panose="020F0502020204030204" pitchFamily="34" charset="0"/>
            </a:endParaRPr>
          </a:p>
          <a:p>
            <a:pPr algn="ctr"/>
            <a:endParaRPr lang="en-US" sz="1200" b="1" dirty="0">
              <a:solidFill>
                <a:srgbClr val="000000"/>
              </a:solidFill>
              <a:latin typeface="Calibri" panose="020F0502020204030204" pitchFamily="34" charset="0"/>
              <a:ea typeface="Calibri" panose="020F0502020204030204" pitchFamily="34" charset="0"/>
            </a:endParaRPr>
          </a:p>
          <a:p>
            <a:pPr algn="ctr"/>
            <a:r>
              <a:rPr lang="en-GB" sz="1200" b="1" dirty="0"/>
              <a:t>Complete the following on Bitesize:</a:t>
            </a:r>
          </a:p>
          <a:p>
            <a:pPr algn="ctr"/>
            <a:r>
              <a:rPr lang="en-GB" sz="1200" b="1" dirty="0">
                <a:hlinkClick r:id="rId6"/>
              </a:rPr>
              <a:t>https://www.bbc.co.uk/bitesize/guides/zkvny4j/revision/1</a:t>
            </a:r>
            <a:r>
              <a:rPr lang="en-GB" sz="1200" b="1" dirty="0"/>
              <a:t> </a:t>
            </a:r>
          </a:p>
          <a:p>
            <a:endParaRPr lang="en-US" sz="1200" b="1" dirty="0">
              <a:solidFill>
                <a:srgbClr val="000000"/>
              </a:solidFill>
              <a:latin typeface="Calibri" panose="020F0502020204030204" pitchFamily="34" charset="0"/>
              <a:ea typeface="Calibri" panose="020F0502020204030204" pitchFamily="34" charset="0"/>
            </a:endParaRPr>
          </a:p>
          <a:p>
            <a:endParaRPr lang="en-US" sz="1200" b="1" dirty="0">
              <a:solidFill>
                <a:srgbClr val="000000"/>
              </a:solidFill>
              <a:latin typeface="Calibri" panose="020F0502020204030204" pitchFamily="34" charset="0"/>
              <a:ea typeface="Calibri" panose="020F0502020204030204" pitchFamily="34" charset="0"/>
            </a:endParaRP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Emerging Technologies, Energy Generation, Storage, New Materials, Papers and Boards, Timber, Metal</a:t>
            </a:r>
            <a:r>
              <a:rPr lang="en-US" sz="1200" b="1">
                <a:solidFill>
                  <a:srgbClr val="000000"/>
                </a:solidFill>
                <a:latin typeface="Calibri" panose="020F0502020204030204" pitchFamily="34" charset="0"/>
                <a:ea typeface="Calibri" panose="020F0502020204030204" pitchFamily="34" charset="0"/>
              </a:rPr>
              <a:t>, Polymers </a:t>
            </a: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a:t>
            </a:r>
            <a:r>
              <a:rPr lang="en-GB" b="1" dirty="0"/>
              <a:t>Metal-based materials</a:t>
            </a:r>
          </a:p>
          <a:p>
            <a:endParaRPr lang="en-US" sz="1200" b="1" dirty="0">
              <a:solidFill>
                <a:srgbClr val="000000"/>
              </a:solidFill>
              <a:latin typeface="Calibri" panose="020F0502020204030204" pitchFamily="34" charset="0"/>
              <a:ea typeface="Calibri" panose="020F0502020204030204" pitchFamily="34" charset="0"/>
            </a:endParaRPr>
          </a:p>
          <a:p>
            <a:endParaRPr lang="en-US" sz="1200" b="1" dirty="0">
              <a:solidFill>
                <a:srgbClr val="000000"/>
              </a:solidFill>
              <a:latin typeface="Calibri" panose="020F0502020204030204" pitchFamily="34" charset="0"/>
              <a:ea typeface="Calibri" panose="020F0502020204030204" pitchFamily="34" charset="0"/>
            </a:endParaRPr>
          </a:p>
          <a:p>
            <a:pPr algn="ctr"/>
            <a:r>
              <a:rPr lang="en-GB" sz="1200" b="1" dirty="0"/>
              <a:t>Complete the following on Bitesize:</a:t>
            </a:r>
          </a:p>
          <a:p>
            <a:pPr algn="ctr"/>
            <a:r>
              <a:rPr lang="en-GB" sz="1200" b="1" dirty="0">
                <a:hlinkClick r:id="rId7"/>
              </a:rPr>
              <a:t>https://www.bbc.co.uk/bitesize/guides/z6d48mn/revision/1</a:t>
            </a:r>
            <a:r>
              <a:rPr lang="en-GB" sz="1200" b="1" dirty="0"/>
              <a:t> </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 </a:t>
            </a:r>
            <a:r>
              <a:rPr lang="en-GB" b="1" dirty="0"/>
              <a:t>Polymers</a:t>
            </a:r>
          </a:p>
          <a:p>
            <a:endParaRPr lang="en-US" sz="1200" b="1" dirty="0">
              <a:solidFill>
                <a:srgbClr val="000000"/>
              </a:solidFill>
              <a:latin typeface="Calibri" panose="020F0502020204030204" pitchFamily="34" charset="0"/>
              <a:ea typeface="Calibri" panose="020F0502020204030204" pitchFamily="34" charset="0"/>
            </a:endParaRPr>
          </a:p>
          <a:p>
            <a:pPr algn="ctr"/>
            <a:endParaRPr lang="en-US" sz="1200" b="1" dirty="0">
              <a:solidFill>
                <a:srgbClr val="000000"/>
              </a:solidFill>
              <a:latin typeface="Calibri" panose="020F0502020204030204" pitchFamily="34" charset="0"/>
              <a:ea typeface="Calibri" panose="020F0502020204030204" pitchFamily="34" charset="0"/>
            </a:endParaRPr>
          </a:p>
          <a:p>
            <a:pPr algn="ctr"/>
            <a:r>
              <a:rPr lang="en-GB" sz="1200" b="1" dirty="0"/>
              <a:t>Complete the following on Bitesize:</a:t>
            </a:r>
          </a:p>
          <a:p>
            <a:pPr algn="ctr"/>
            <a:r>
              <a:rPr lang="en-GB" sz="1200" b="1" dirty="0">
                <a:hlinkClick r:id="rId8"/>
              </a:rPr>
              <a:t>https://www.bbc.co.uk/bitesize/guides/zrstng8/revision/1</a:t>
            </a:r>
            <a:r>
              <a:rPr lang="en-GB" sz="1200" b="1" dirty="0"/>
              <a:t> </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140120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B8F5B79-AABC-46AA-A62F-6461945E1F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83" y="1384949"/>
            <a:ext cx="9745435" cy="1028844"/>
          </a:xfrm>
          <a:prstGeom prst="rect">
            <a:avLst/>
          </a:prstGeom>
        </p:spPr>
      </p:pic>
      <p:pic>
        <p:nvPicPr>
          <p:cNvPr id="5" name="Picture 4">
            <a:extLst>
              <a:ext uri="{FF2B5EF4-FFF2-40B4-BE49-F238E27FC236}">
                <a16:creationId xmlns:a16="http://schemas.microsoft.com/office/drawing/2014/main" id="{76B3636B-1009-4B88-B15F-0A3B4838F6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282" y="698949"/>
            <a:ext cx="9764488" cy="619211"/>
          </a:xfrm>
          <a:prstGeom prst="rect">
            <a:avLst/>
          </a:prstGeom>
        </p:spPr>
      </p:pic>
      <p:pic>
        <p:nvPicPr>
          <p:cNvPr id="7" name="Picture 6">
            <a:extLst>
              <a:ext uri="{FF2B5EF4-FFF2-40B4-BE49-F238E27FC236}">
                <a16:creationId xmlns:a16="http://schemas.microsoft.com/office/drawing/2014/main" id="{923C8A26-77C3-4E4C-8CB3-A1AFEC4C82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232" y="2480584"/>
            <a:ext cx="9745435" cy="4134427"/>
          </a:xfrm>
          <a:prstGeom prst="rect">
            <a:avLst/>
          </a:prstGeom>
        </p:spPr>
      </p:pic>
      <p:pic>
        <p:nvPicPr>
          <p:cNvPr id="8" name="Picture 7" descr="A black text on a white background&#10;&#10;Description automatically generated">
            <a:extLst>
              <a:ext uri="{FF2B5EF4-FFF2-40B4-BE49-F238E27FC236}">
                <a16:creationId xmlns:a16="http://schemas.microsoft.com/office/drawing/2014/main" id="{2455D11E-61E1-46D3-85CB-352AA22BE74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56580" y="112685"/>
            <a:ext cx="2288857" cy="545636"/>
          </a:xfrm>
          <a:prstGeom prst="rect">
            <a:avLst/>
          </a:prstGeom>
        </p:spPr>
      </p:pic>
    </p:spTree>
    <p:extLst>
      <p:ext uri="{BB962C8B-B14F-4D97-AF65-F5344CB8AC3E}">
        <p14:creationId xmlns:p14="http://schemas.microsoft.com/office/powerpoint/2010/main" val="2525961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omputer&#10;&#10;Description automatically generated">
            <a:extLst>
              <a:ext uri="{FF2B5EF4-FFF2-40B4-BE49-F238E27FC236}">
                <a16:creationId xmlns:a16="http://schemas.microsoft.com/office/drawing/2014/main" id="{F09EC7FB-1871-4401-A0E1-DFA8104D6D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34" y="927044"/>
            <a:ext cx="9633932" cy="5762934"/>
          </a:xfrm>
          <a:prstGeom prst="rect">
            <a:avLst/>
          </a:prstGeom>
        </p:spPr>
      </p:pic>
      <p:pic>
        <p:nvPicPr>
          <p:cNvPr id="4" name="Picture 3" descr="A black text on a white background&#10;&#10;Description automatically generated">
            <a:extLst>
              <a:ext uri="{FF2B5EF4-FFF2-40B4-BE49-F238E27FC236}">
                <a16:creationId xmlns:a16="http://schemas.microsoft.com/office/drawing/2014/main" id="{0767AA94-579A-4E00-AECD-1F86F91A7C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86590" y="168022"/>
            <a:ext cx="2803207" cy="668250"/>
          </a:xfrm>
          <a:prstGeom prst="rect">
            <a:avLst/>
          </a:prstGeom>
        </p:spPr>
      </p:pic>
    </p:spTree>
    <p:extLst>
      <p:ext uri="{BB962C8B-B14F-4D97-AF65-F5344CB8AC3E}">
        <p14:creationId xmlns:p14="http://schemas.microsoft.com/office/powerpoint/2010/main" val="3082010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DF5290-3F69-4FCF-9B81-F4A16B27DB58}"/>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Please note</a:t>
            </a:r>
          </a:p>
        </p:txBody>
      </p:sp>
      <p:sp>
        <p:nvSpPr>
          <p:cNvPr id="3" name="TextBox 2">
            <a:extLst>
              <a:ext uri="{FF2B5EF4-FFF2-40B4-BE49-F238E27FC236}">
                <a16:creationId xmlns:a16="http://schemas.microsoft.com/office/drawing/2014/main" id="{2275E2E4-8BF8-42F7-9739-CC7AD1F67035}"/>
              </a:ext>
            </a:extLst>
          </p:cNvPr>
          <p:cNvSpPr txBox="1"/>
          <p:nvPr/>
        </p:nvSpPr>
        <p:spPr>
          <a:xfrm>
            <a:off x="95431" y="685800"/>
            <a:ext cx="9685154" cy="4524315"/>
          </a:xfrm>
          <a:prstGeom prst="rect">
            <a:avLst/>
          </a:prstGeom>
          <a:noFill/>
        </p:spPr>
        <p:txBody>
          <a:bodyPr wrap="square" rtlCol="0">
            <a:spAutoFit/>
          </a:bodyPr>
          <a:lstStyle/>
          <a:p>
            <a:r>
              <a:rPr lang="en-GB" dirty="0"/>
              <a:t>No Home Learning tasks have been provided for the following subjects, as they have been completed by the time that Term 6 begins:</a:t>
            </a:r>
          </a:p>
          <a:p>
            <a:endParaRPr lang="en-GB" dirty="0"/>
          </a:p>
          <a:p>
            <a:pPr marL="285750" indent="-285750">
              <a:buFont typeface="Arial" panose="020B0604020202020204" pitchFamily="34" charset="0"/>
              <a:buChar char="•"/>
            </a:pPr>
            <a:r>
              <a:rPr lang="en-GB" dirty="0"/>
              <a:t>Art</a:t>
            </a:r>
          </a:p>
          <a:p>
            <a:pPr marL="285750" indent="-285750">
              <a:buFont typeface="Arial" panose="020B0604020202020204" pitchFamily="34" charset="0"/>
              <a:buChar char="•"/>
            </a:pPr>
            <a:r>
              <a:rPr lang="en-GB" dirty="0"/>
              <a:t>Drama</a:t>
            </a:r>
          </a:p>
          <a:p>
            <a:pPr marL="285750" indent="-285750">
              <a:buFont typeface="Arial" panose="020B0604020202020204" pitchFamily="34" charset="0"/>
              <a:buChar char="•"/>
            </a:pPr>
            <a:r>
              <a:rPr lang="en-GB" dirty="0"/>
              <a:t>Health and Social Care</a:t>
            </a:r>
          </a:p>
          <a:p>
            <a:pPr marL="285750" indent="-285750">
              <a:buFont typeface="Arial" panose="020B0604020202020204" pitchFamily="34" charset="0"/>
              <a:buChar char="•"/>
            </a:pPr>
            <a:r>
              <a:rPr lang="en-GB" dirty="0"/>
              <a:t>Music</a:t>
            </a:r>
          </a:p>
          <a:p>
            <a:pPr marL="285750" indent="-285750">
              <a:buFont typeface="Arial" panose="020B0604020202020204" pitchFamily="34" charset="0"/>
              <a:buChar char="•"/>
            </a:pPr>
            <a:r>
              <a:rPr lang="en-GB" dirty="0"/>
              <a:t>Sociology</a:t>
            </a:r>
          </a:p>
          <a:p>
            <a:pPr marL="285750" indent="-285750">
              <a:buFont typeface="Arial" panose="020B0604020202020204" pitchFamily="34" charset="0"/>
              <a:buChar char="•"/>
            </a:pPr>
            <a:r>
              <a:rPr lang="en-GB" dirty="0"/>
              <a:t>COPE</a:t>
            </a:r>
          </a:p>
          <a:p>
            <a:pPr marL="285750" indent="-285750">
              <a:buFont typeface="Arial" panose="020B0604020202020204" pitchFamily="34" charset="0"/>
              <a:buChar char="•"/>
            </a:pPr>
            <a:r>
              <a:rPr lang="en-GB" dirty="0"/>
              <a:t>Citizenship</a:t>
            </a:r>
          </a:p>
          <a:p>
            <a:pPr marL="285750" indent="-285750">
              <a:buFont typeface="Arial" panose="020B0604020202020204" pitchFamily="34" charset="0"/>
              <a:buChar char="•"/>
            </a:pPr>
            <a:r>
              <a:rPr lang="en-GB" dirty="0"/>
              <a:t>Computer Science</a:t>
            </a:r>
          </a:p>
          <a:p>
            <a:pPr marL="285750" indent="-285750">
              <a:buFont typeface="Arial" panose="020B0604020202020204" pitchFamily="34" charset="0"/>
              <a:buChar char="•"/>
            </a:pPr>
            <a:r>
              <a:rPr lang="en-GB" dirty="0"/>
              <a:t>Latin</a:t>
            </a:r>
          </a:p>
          <a:p>
            <a:pPr marL="285750" indent="-285750">
              <a:buFont typeface="Arial" panose="020B0604020202020204" pitchFamily="34" charset="0"/>
              <a:buChar char="•"/>
            </a:pPr>
            <a:r>
              <a:rPr lang="en-GB" dirty="0"/>
              <a:t>Hospitality and Catering</a:t>
            </a:r>
          </a:p>
          <a:p>
            <a:pPr marL="285750" indent="-285750">
              <a:buFont typeface="Arial" panose="020B0604020202020204" pitchFamily="34" charset="0"/>
              <a:buChar char="•"/>
            </a:pPr>
            <a:endParaRPr lang="en-GB" dirty="0"/>
          </a:p>
          <a:p>
            <a:endParaRPr lang="en-GB" dirty="0"/>
          </a:p>
          <a:p>
            <a:endParaRPr lang="en-GB" dirty="0"/>
          </a:p>
        </p:txBody>
      </p:sp>
    </p:spTree>
    <p:extLst>
      <p:ext uri="{BB962C8B-B14F-4D97-AF65-F5344CB8AC3E}">
        <p14:creationId xmlns:p14="http://schemas.microsoft.com/office/powerpoint/2010/main" val="2350385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EXAM REVISION</a:t>
            </a:r>
            <a:r>
              <a:rPr lang="en-US" sz="1200" b="1" dirty="0">
                <a:solidFill>
                  <a:srgbClr val="000000"/>
                </a:solidFill>
                <a:effectLst/>
                <a:latin typeface="Calibri" panose="020F0502020204030204" pitchFamily="34" charset="0"/>
                <a:ea typeface="Calibri" panose="020F0502020204030204" pitchFamily="34" charset="0"/>
              </a:rPr>
              <a:t>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a:solidFill>
                  <a:schemeClr val="bg1"/>
                </a:solidFill>
              </a:rPr>
              <a:t>Subject : MATHS</a:t>
            </a:r>
            <a:endParaRPr lang="en-GB" sz="2400" dirty="0">
              <a:solidFill>
                <a:schemeClr val="bg1"/>
              </a:solidFill>
            </a:endParaRP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EXAM REVISION</a:t>
            </a: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r>
              <a:rPr lang="en-US" sz="1200" b="1" dirty="0">
                <a:solidFill>
                  <a:srgbClr val="000000"/>
                </a:solidFill>
                <a:latin typeface="Calibri" panose="020F0502020204030204" pitchFamily="34" charset="0"/>
                <a:ea typeface="Calibri" panose="020F0502020204030204" pitchFamily="34" charset="0"/>
              </a:rPr>
              <a:t>EXAM COMPLETED</a:t>
            </a: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EXAM COMPLETED </a:t>
            </a:r>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a:t>
            </a:r>
          </a:p>
          <a:p>
            <a:r>
              <a:rPr lang="en-US" sz="1200" b="1" dirty="0">
                <a:solidFill>
                  <a:srgbClr val="000000"/>
                </a:solidFill>
                <a:latin typeface="Calibri" panose="020F0502020204030204" pitchFamily="34" charset="0"/>
                <a:ea typeface="Calibri" panose="020F0502020204030204" pitchFamily="34" charset="0"/>
              </a:rPr>
              <a:t>EXAM COMPLETED</a:t>
            </a:r>
          </a:p>
          <a:p>
            <a:endParaRPr lang="en-US" sz="1200" b="1" dirty="0">
              <a:solidFill>
                <a:srgbClr val="000000"/>
              </a:solidFill>
              <a:latin typeface="Calibri" panose="020F0502020204030204" pitchFamily="34" charset="0"/>
              <a:ea typeface="Calibri" panose="020F0502020204030204" pitchFamily="34" charset="0"/>
            </a:endParaRPr>
          </a:p>
          <a:p>
            <a:r>
              <a:rPr lang="en-US" sz="1200" b="1" dirty="0">
                <a:solidFill>
                  <a:srgbClr val="000000"/>
                </a:solidFill>
                <a:latin typeface="Calibri" panose="020F0502020204030204" pitchFamily="34" charset="0"/>
                <a:ea typeface="Calibri" panose="020F0502020204030204" pitchFamily="34" charset="0"/>
              </a:rPr>
              <a:t>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a:t>
            </a:r>
          </a:p>
          <a:p>
            <a:r>
              <a:rPr lang="en-US" sz="1200" b="1" dirty="0">
                <a:solidFill>
                  <a:srgbClr val="000000"/>
                </a:solidFill>
                <a:latin typeface="Calibri" panose="020F0502020204030204" pitchFamily="34" charset="0"/>
                <a:ea typeface="Calibri" panose="020F0502020204030204" pitchFamily="34" charset="0"/>
              </a:rPr>
              <a:t>EXAM COMPLETED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a:t>
            </a:r>
          </a:p>
          <a:p>
            <a:r>
              <a:rPr lang="en-US" sz="1200" b="1" dirty="0">
                <a:solidFill>
                  <a:srgbClr val="000000"/>
                </a:solidFill>
                <a:latin typeface="Calibri" panose="020F0502020204030204" pitchFamily="34" charset="0"/>
                <a:ea typeface="Calibri" panose="020F0502020204030204" pitchFamily="34" charset="0"/>
              </a:rPr>
              <a:t>EXAM COMPLETED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70210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26427" y="1613526"/>
            <a:ext cx="8053146" cy="3532186"/>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endParaRPr lang="en-GB" sz="1200" dirty="0">
              <a:effectLst/>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err="1">
                <a:solidFill>
                  <a:schemeClr val="bg1"/>
                </a:solidFill>
              </a:rPr>
              <a:t>ENGLISH:Year</a:t>
            </a:r>
            <a:r>
              <a:rPr lang="en-GB" sz="2400">
                <a:solidFill>
                  <a:schemeClr val="bg1"/>
                </a:solidFill>
              </a:rPr>
              <a:t> 11</a:t>
            </a:r>
            <a:endParaRPr lang="en-GB" sz="2400" dirty="0">
              <a:solidFill>
                <a:schemeClr val="bg1"/>
              </a:solidFill>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Final Exam is on 5</a:t>
            </a:r>
            <a:r>
              <a:rPr lang="en-US" sz="1200" b="1" baseline="30000" dirty="0">
                <a:solidFill>
                  <a:srgbClr val="000000"/>
                </a:solidFill>
                <a:latin typeface="Calibri" panose="020F0502020204030204" pitchFamily="34" charset="0"/>
                <a:ea typeface="Calibri" panose="020F0502020204030204" pitchFamily="34" charset="0"/>
              </a:rPr>
              <a:t>th</a:t>
            </a:r>
            <a:r>
              <a:rPr lang="en-US" sz="1200" b="1" dirty="0">
                <a:solidFill>
                  <a:srgbClr val="000000"/>
                </a:solidFill>
                <a:latin typeface="Calibri" panose="020F0502020204030204" pitchFamily="34" charset="0"/>
                <a:ea typeface="Calibri" panose="020F0502020204030204" pitchFamily="34" charset="0"/>
              </a:rPr>
              <a:t> June </a:t>
            </a:r>
          </a:p>
        </p:txBody>
      </p:sp>
      <p:pic>
        <p:nvPicPr>
          <p:cNvPr id="1026" name="Picture 2">
            <a:extLst>
              <a:ext uri="{FF2B5EF4-FFF2-40B4-BE49-F238E27FC236}">
                <a16:creationId xmlns:a16="http://schemas.microsoft.com/office/drawing/2014/main" id="{9CA789A6-6048-0527-1726-EC58D285E1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1858" b="25673"/>
          <a:stretch/>
        </p:blipFill>
        <p:spPr bwMode="auto">
          <a:xfrm>
            <a:off x="1746375" y="1686857"/>
            <a:ext cx="6158028" cy="34588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8912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pPr>
              <a:spcBef>
                <a:spcPts val="1390"/>
              </a:spcBef>
              <a:tabLst>
                <a:tab pos="251460" algn="l"/>
              </a:tabLst>
            </a:pPr>
            <a:endParaRPr lang="en-US" sz="1200" b="1" dirty="0">
              <a:solidFill>
                <a:srgbClr val="000000"/>
              </a:solidFill>
              <a:effectLst/>
              <a:latin typeface="Calibri" panose="020F0502020204030204" pitchFamily="34" charset="0"/>
              <a:ea typeface="Calibri" panose="020F0502020204030204" pitchFamily="34" charset="0"/>
            </a:endParaRP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Science</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Complete Seneca Learning Assignment. </a:t>
            </a: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This will be marked by Seneca.</a:t>
            </a:r>
          </a:p>
          <a:p>
            <a:endParaRPr lang="en-US" sz="1200" b="1" dirty="0">
              <a:solidFill>
                <a:srgbClr val="000000"/>
              </a:solidFill>
              <a:latin typeface="Calibri" panose="020F0502020204030204" pitchFamily="34" charset="0"/>
              <a:ea typeface="Calibri" panose="020F0502020204030204" pitchFamily="34" charset="0"/>
            </a:endParaRP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 </a:t>
            </a:r>
          </a:p>
          <a:p>
            <a:pPr algn="ctr"/>
            <a:r>
              <a:rPr lang="en-GB" sz="1200" b="1" dirty="0">
                <a:solidFill>
                  <a:srgbClr val="000000"/>
                </a:solidFill>
                <a:latin typeface="Calibri" panose="020F0502020204030204" pitchFamily="34" charset="0"/>
                <a:ea typeface="Calibri" panose="020F0502020204030204" pitchFamily="34" charset="0"/>
              </a:rPr>
              <a:t>Science exams are finished</a:t>
            </a: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 </a:t>
            </a:r>
          </a:p>
          <a:p>
            <a:pPr algn="ctr"/>
            <a:r>
              <a:rPr lang="en-GB" sz="1200" b="1" dirty="0">
                <a:solidFill>
                  <a:srgbClr val="000000"/>
                </a:solidFill>
                <a:latin typeface="Calibri" panose="020F0502020204030204" pitchFamily="34" charset="0"/>
                <a:ea typeface="Calibri" panose="020F0502020204030204" pitchFamily="34" charset="0"/>
              </a:rPr>
              <a:t>Science exams are finished</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 Refer to your </a:t>
            </a:r>
            <a:r>
              <a:rPr lang="en-US" sz="1200" b="1">
                <a:solidFill>
                  <a:srgbClr val="000000"/>
                </a:solidFill>
                <a:latin typeface="Calibri" panose="020F0502020204030204" pitchFamily="34" charset="0"/>
                <a:ea typeface="Calibri" panose="020F0502020204030204" pitchFamily="34" charset="0"/>
              </a:rPr>
              <a:t>knowledge organizer </a:t>
            </a:r>
            <a:endParaRPr lang="en-US" sz="1200" b="1" dirty="0">
              <a:solidFill>
                <a:srgbClr val="000000"/>
              </a:solidFill>
              <a:latin typeface="Calibri" panose="020F0502020204030204" pitchFamily="34" charset="0"/>
              <a:ea typeface="Calibri" panose="020F0502020204030204" pitchFamily="34" charset="0"/>
            </a:endParaRP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 </a:t>
            </a:r>
          </a:p>
          <a:p>
            <a:pPr algn="ctr"/>
            <a:r>
              <a:rPr lang="en-GB" sz="1200" b="1" dirty="0">
                <a:solidFill>
                  <a:srgbClr val="000000"/>
                </a:solidFill>
                <a:latin typeface="Calibri" panose="020F0502020204030204" pitchFamily="34" charset="0"/>
                <a:ea typeface="Calibri" panose="020F0502020204030204" pitchFamily="34" charset="0"/>
              </a:rPr>
              <a:t>Science exams are finished</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 </a:t>
            </a:r>
          </a:p>
          <a:p>
            <a:pPr algn="ctr"/>
            <a:r>
              <a:rPr lang="en-GB" sz="1200" b="1" dirty="0">
                <a:solidFill>
                  <a:srgbClr val="000000"/>
                </a:solidFill>
                <a:latin typeface="Calibri" panose="020F0502020204030204" pitchFamily="34" charset="0"/>
                <a:ea typeface="Calibri" panose="020F0502020204030204" pitchFamily="34" charset="0"/>
              </a:rPr>
              <a:t>Science exams are finished</a:t>
            </a:r>
          </a:p>
          <a:p>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12224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26466"/>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 </a:t>
            </a:r>
            <a:r>
              <a:rPr lang="en-US" sz="1200" b="1" dirty="0">
                <a:solidFill>
                  <a:srgbClr val="000000"/>
                </a:solidFill>
                <a:latin typeface="Calibri" panose="020F0502020204030204" pitchFamily="34" charset="0"/>
                <a:ea typeface="Calibri" panose="020F0502020204030204" pitchFamily="34" charset="0"/>
              </a:rPr>
              <a:t>Revision</a:t>
            </a:r>
            <a:endParaRPr lang="en-US" sz="1200" b="1" dirty="0">
              <a:solidFill>
                <a:srgbClr val="000000"/>
              </a:solidFill>
              <a:effectLst/>
              <a:latin typeface="Calibri" panose="020F0502020204030204" pitchFamily="34" charset="0"/>
              <a:ea typeface="Calibri" panose="020F0502020204030204" pitchFamily="34" charset="0"/>
            </a:endParaRP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Revision for GCSE exam.</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Use Revision guide, resources on Teams, and online textbook to prepare for exam.</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Subject Religious Education</a:t>
            </a:r>
          </a:p>
        </p:txBody>
      </p:sp>
      <p:sp>
        <p:nvSpPr>
          <p:cNvPr id="4" name="Textbox 33">
            <a:extLst>
              <a:ext uri="{FF2B5EF4-FFF2-40B4-BE49-F238E27FC236}">
                <a16:creationId xmlns:a16="http://schemas.microsoft.com/office/drawing/2014/main" id="{D3DB2082-4CAA-4A4D-65C1-CB02644A31A5}"/>
              </a:ext>
            </a:extLst>
          </p:cNvPr>
          <p:cNvSpPr txBox="1">
            <a:spLocks/>
          </p:cNvSpPr>
          <p:nvPr/>
        </p:nvSpPr>
        <p:spPr>
          <a:xfrm>
            <a:off x="216788" y="3286539"/>
            <a:ext cx="4736212" cy="1705388"/>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2-onwards: </a:t>
            </a: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a:p>
            <a:pPr algn="ct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Revise for </a:t>
            </a:r>
            <a:r>
              <a:rPr lang="en-US" sz="1200" b="1">
                <a:solidFill>
                  <a:srgbClr val="000000"/>
                </a:solidFill>
                <a:latin typeface="Calibri" panose="020F0502020204030204" pitchFamily="34" charset="0"/>
                <a:ea typeface="Calibri" panose="020F0502020204030204" pitchFamily="34" charset="0"/>
              </a:rPr>
              <a:t>other subjects</a:t>
            </a: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809821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3">
            <a:extLst>
              <a:ext uri="{FF2B5EF4-FFF2-40B4-BE49-F238E27FC236}">
                <a16:creationId xmlns:a16="http://schemas.microsoft.com/office/drawing/2014/main" id="{E3A55620-2632-4F83-970A-7D6DBB1A7945}"/>
              </a:ext>
            </a:extLst>
          </p:cNvPr>
          <p:cNvSpPr txBox="1">
            <a:spLocks/>
          </p:cNvSpPr>
          <p:nvPr/>
        </p:nvSpPr>
        <p:spPr>
          <a:xfrm>
            <a:off x="95431" y="646275"/>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1:</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Continue revision for paper 2 on Wednesday 3</a:t>
            </a:r>
            <a:r>
              <a:rPr lang="en-US" sz="1200" b="1" baseline="30000" dirty="0">
                <a:solidFill>
                  <a:srgbClr val="000000"/>
                </a:solidFill>
                <a:latin typeface="Calibri" panose="020F0502020204030204" pitchFamily="34" charset="0"/>
                <a:ea typeface="Calibri" panose="020F0502020204030204" pitchFamily="34" charset="0"/>
              </a:rPr>
              <a:t>rd</a:t>
            </a:r>
            <a:r>
              <a:rPr lang="en-US" sz="1200" b="1" dirty="0">
                <a:solidFill>
                  <a:srgbClr val="000000"/>
                </a:solidFill>
                <a:latin typeface="Calibri" panose="020F0502020204030204" pitchFamily="34" charset="0"/>
                <a:ea typeface="Calibri" panose="020F0502020204030204" pitchFamily="34" charset="0"/>
              </a:rPr>
              <a:t> June. Focus on Changing cities, economic development, resource management and energy.</a:t>
            </a:r>
          </a:p>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Hint/Tip: use the past papers provided to produce prompt cards for each question.  </a:t>
            </a:r>
          </a:p>
        </p:txBody>
      </p:sp>
      <p:sp>
        <p:nvSpPr>
          <p:cNvPr id="16" name="TextBox 15">
            <a:extLst>
              <a:ext uri="{FF2B5EF4-FFF2-40B4-BE49-F238E27FC236}">
                <a16:creationId xmlns:a16="http://schemas.microsoft.com/office/drawing/2014/main" id="{2FD65E56-08EE-4A49-97B1-B4D308B1781C}"/>
              </a:ext>
            </a:extLst>
          </p:cNvPr>
          <p:cNvSpPr txBox="1"/>
          <p:nvPr/>
        </p:nvSpPr>
        <p:spPr>
          <a:xfrm>
            <a:off x="95431" y="66040"/>
            <a:ext cx="9685154" cy="461665"/>
          </a:xfrm>
          <a:prstGeom prst="rect">
            <a:avLst/>
          </a:prstGeom>
          <a:solidFill>
            <a:srgbClr val="FF0000"/>
          </a:solidFill>
          <a:ln w="28575">
            <a:solidFill>
              <a:schemeClr val="tx1"/>
            </a:solidFill>
          </a:ln>
        </p:spPr>
        <p:txBody>
          <a:bodyPr wrap="square" rtlCol="0">
            <a:spAutoFit/>
          </a:bodyPr>
          <a:lstStyle/>
          <a:p>
            <a:pPr algn="ctr"/>
            <a:r>
              <a:rPr lang="en-GB" sz="2400" dirty="0">
                <a:solidFill>
                  <a:schemeClr val="bg1"/>
                </a:solidFill>
              </a:rPr>
              <a:t>Geography</a:t>
            </a:r>
          </a:p>
        </p:txBody>
      </p:sp>
      <p:sp>
        <p:nvSpPr>
          <p:cNvPr id="19" name="Textbox 33">
            <a:extLst>
              <a:ext uri="{FF2B5EF4-FFF2-40B4-BE49-F238E27FC236}">
                <a16:creationId xmlns:a16="http://schemas.microsoft.com/office/drawing/2014/main" id="{F3405C4E-AF8A-4460-AE52-EF8CC539D4E1}"/>
              </a:ext>
            </a:extLst>
          </p:cNvPr>
          <p:cNvSpPr txBox="1">
            <a:spLocks/>
          </p:cNvSpPr>
          <p:nvPr/>
        </p:nvSpPr>
        <p:spPr>
          <a:xfrm>
            <a:off x="95431" y="2109069"/>
            <a:ext cx="4736212" cy="128162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2:</a:t>
            </a:r>
          </a:p>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Continue revision for our final paper 3 on 11</a:t>
            </a:r>
            <a:r>
              <a:rPr lang="en-US" sz="1200" b="1" baseline="30000" dirty="0">
                <a:solidFill>
                  <a:srgbClr val="000000"/>
                </a:solidFill>
                <a:latin typeface="Calibri" panose="020F0502020204030204" pitchFamily="34" charset="0"/>
                <a:ea typeface="Calibri" panose="020F0502020204030204" pitchFamily="34" charset="0"/>
              </a:rPr>
              <a:t>th</a:t>
            </a:r>
            <a:r>
              <a:rPr lang="en-US" sz="1200" b="1" dirty="0">
                <a:solidFill>
                  <a:srgbClr val="000000"/>
                </a:solidFill>
                <a:latin typeface="Calibri" panose="020F0502020204030204" pitchFamily="34" charset="0"/>
                <a:ea typeface="Calibri" panose="020F0502020204030204" pitchFamily="34" charset="0"/>
              </a:rPr>
              <a:t> June. Review the fieldwork and how it was completed. Use the final work booklets of past papers provided to prepare for the UK Challenges section. </a:t>
            </a:r>
          </a:p>
          <a:p>
            <a:pPr algn="ct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0" name="Textbox 33">
            <a:extLst>
              <a:ext uri="{FF2B5EF4-FFF2-40B4-BE49-F238E27FC236}">
                <a16:creationId xmlns:a16="http://schemas.microsoft.com/office/drawing/2014/main" id="{299F46B5-4EA0-42B1-9BB6-49537B0A2350}"/>
              </a:ext>
            </a:extLst>
          </p:cNvPr>
          <p:cNvSpPr txBox="1">
            <a:spLocks/>
          </p:cNvSpPr>
          <p:nvPr/>
        </p:nvSpPr>
        <p:spPr>
          <a:xfrm>
            <a:off x="95431" y="3492080"/>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3:</a:t>
            </a:r>
          </a:p>
          <a:p>
            <a:r>
              <a:rPr lang="en-US" sz="1200" b="1" dirty="0">
                <a:solidFill>
                  <a:srgbClr val="000000"/>
                </a:solidFill>
                <a:latin typeface="Calibri" panose="020F0502020204030204" pitchFamily="34" charset="0"/>
                <a:ea typeface="Calibri" panose="020F0502020204030204" pitchFamily="34" charset="0"/>
              </a:rPr>
              <a:t>Geography exams complete. </a:t>
            </a:r>
          </a:p>
        </p:txBody>
      </p:sp>
      <p:sp>
        <p:nvSpPr>
          <p:cNvPr id="21" name="Textbox 33">
            <a:extLst>
              <a:ext uri="{FF2B5EF4-FFF2-40B4-BE49-F238E27FC236}">
                <a16:creationId xmlns:a16="http://schemas.microsoft.com/office/drawing/2014/main" id="{96ED9EF9-AC73-4533-A829-DDC23BC6C232}"/>
              </a:ext>
            </a:extLst>
          </p:cNvPr>
          <p:cNvSpPr txBox="1">
            <a:spLocks/>
          </p:cNvSpPr>
          <p:nvPr/>
        </p:nvSpPr>
        <p:spPr>
          <a:xfrm>
            <a:off x="95431" y="4861807"/>
            <a:ext cx="4736212" cy="1281627"/>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4:</a:t>
            </a:r>
          </a:p>
          <a:p>
            <a:r>
              <a:rPr lang="en-US" sz="1200" b="1" dirty="0">
                <a:solidFill>
                  <a:srgbClr val="000000"/>
                </a:solidFill>
                <a:latin typeface="Calibri" panose="020F0502020204030204" pitchFamily="34" charset="0"/>
                <a:ea typeface="Calibri" panose="020F0502020204030204" pitchFamily="34" charset="0"/>
              </a:rPr>
              <a:t>Geography exams complete. </a:t>
            </a:r>
            <a:endParaRPr lang="en-GB" sz="1200" b="1" dirty="0">
              <a:solidFill>
                <a:srgbClr val="000000"/>
              </a:solidFill>
              <a:latin typeface="Calibri" panose="020F0502020204030204" pitchFamily="34" charset="0"/>
              <a:ea typeface="Calibri" panose="020F0502020204030204" pitchFamily="34" charset="0"/>
            </a:endParaRPr>
          </a:p>
        </p:txBody>
      </p:sp>
      <p:sp>
        <p:nvSpPr>
          <p:cNvPr id="22" name="Textbox 33">
            <a:extLst>
              <a:ext uri="{FF2B5EF4-FFF2-40B4-BE49-F238E27FC236}">
                <a16:creationId xmlns:a16="http://schemas.microsoft.com/office/drawing/2014/main" id="{90C8AE0B-993F-4445-8F02-D83AF2E18263}"/>
              </a:ext>
            </a:extLst>
          </p:cNvPr>
          <p:cNvSpPr txBox="1">
            <a:spLocks/>
          </p:cNvSpPr>
          <p:nvPr/>
        </p:nvSpPr>
        <p:spPr>
          <a:xfrm>
            <a:off x="4953000" y="1586752"/>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a:t>
            </a:r>
            <a:r>
              <a:rPr lang="en-US" sz="1200" b="1" dirty="0">
                <a:solidFill>
                  <a:srgbClr val="000000"/>
                </a:solidFill>
                <a:latin typeface="Calibri" panose="020F0502020204030204" pitchFamily="34" charset="0"/>
                <a:ea typeface="Calibri" panose="020F0502020204030204" pitchFamily="34" charset="0"/>
              </a:rPr>
              <a:t>5:</a:t>
            </a:r>
          </a:p>
          <a:p>
            <a:r>
              <a:rPr lang="en-US" sz="1200" b="1" dirty="0">
                <a:solidFill>
                  <a:srgbClr val="000000"/>
                </a:solidFill>
                <a:latin typeface="Calibri" panose="020F0502020204030204" pitchFamily="34" charset="0"/>
                <a:ea typeface="Calibri" panose="020F0502020204030204" pitchFamily="34" charset="0"/>
              </a:rPr>
              <a:t>Geography exams complete.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25" name="Textbox 33">
            <a:extLst>
              <a:ext uri="{FF2B5EF4-FFF2-40B4-BE49-F238E27FC236}">
                <a16:creationId xmlns:a16="http://schemas.microsoft.com/office/drawing/2014/main" id="{502F48F1-ED26-4001-BCAE-B22BC535AE29}"/>
              </a:ext>
            </a:extLst>
          </p:cNvPr>
          <p:cNvSpPr txBox="1">
            <a:spLocks/>
          </p:cNvSpPr>
          <p:nvPr/>
        </p:nvSpPr>
        <p:spPr>
          <a:xfrm>
            <a:off x="95431" y="6231534"/>
            <a:ext cx="9685154" cy="514547"/>
          </a:xfrm>
          <a:prstGeom prst="rect">
            <a:avLst/>
          </a:prstGeom>
          <a:noFill/>
          <a:ln w="12700">
            <a:solidFill>
              <a:srgbClr val="000000"/>
            </a:solidFill>
            <a:prstDash val="solid"/>
          </a:ln>
        </p:spPr>
        <p:txBody>
          <a:bodyPr wrap="square" lIns="0" tIns="0" rIns="0" bIns="0" rtlCol="0">
            <a:noAutofit/>
          </a:bodyPr>
          <a:lstStyle/>
          <a:p>
            <a:pPr>
              <a:spcBef>
                <a:spcPts val="1390"/>
              </a:spcBef>
              <a:tabLst>
                <a:tab pos="251460" algn="l"/>
              </a:tabLst>
            </a:pPr>
            <a:r>
              <a:rPr lang="en-US" sz="1200" b="1" dirty="0">
                <a:solidFill>
                  <a:srgbClr val="000000"/>
                </a:solidFill>
                <a:latin typeface="Calibri" panose="020F0502020204030204" pitchFamily="34" charset="0"/>
                <a:ea typeface="Calibri" panose="020F0502020204030204" pitchFamily="34" charset="0"/>
              </a:rPr>
              <a:t>Key Vocabulary:</a:t>
            </a:r>
          </a:p>
        </p:txBody>
      </p:sp>
      <p:sp>
        <p:nvSpPr>
          <p:cNvPr id="2" name="Textbox 33">
            <a:extLst>
              <a:ext uri="{FF2B5EF4-FFF2-40B4-BE49-F238E27FC236}">
                <a16:creationId xmlns:a16="http://schemas.microsoft.com/office/drawing/2014/main" id="{D3C5A0F4-6B61-9001-BEAD-EEB2C5A38D5F}"/>
              </a:ext>
            </a:extLst>
          </p:cNvPr>
          <p:cNvSpPr txBox="1">
            <a:spLocks/>
          </p:cNvSpPr>
          <p:nvPr/>
        </p:nvSpPr>
        <p:spPr>
          <a:xfrm>
            <a:off x="4953000" y="30420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6</a:t>
            </a:r>
            <a:r>
              <a:rPr lang="en-US" sz="1200" b="1" dirty="0">
                <a:solidFill>
                  <a:srgbClr val="000000"/>
                </a:solidFill>
                <a:latin typeface="Calibri" panose="020F0502020204030204" pitchFamily="34" charset="0"/>
                <a:ea typeface="Calibri" panose="020F0502020204030204" pitchFamily="34" charset="0"/>
              </a:rPr>
              <a:t>:</a:t>
            </a:r>
          </a:p>
          <a:p>
            <a:r>
              <a:rPr lang="en-US" sz="1200" b="1" dirty="0">
                <a:solidFill>
                  <a:srgbClr val="000000"/>
                </a:solidFill>
                <a:latin typeface="Calibri" panose="020F0502020204030204" pitchFamily="34" charset="0"/>
                <a:ea typeface="Calibri" panose="020F0502020204030204" pitchFamily="34" charset="0"/>
              </a:rPr>
              <a:t>Geography exams complete.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
        <p:nvSpPr>
          <p:cNvPr id="3" name="Textbox 33">
            <a:extLst>
              <a:ext uri="{FF2B5EF4-FFF2-40B4-BE49-F238E27FC236}">
                <a16:creationId xmlns:a16="http://schemas.microsoft.com/office/drawing/2014/main" id="{C63A60FB-AD6E-246A-3333-A9B2C1505421}"/>
              </a:ext>
            </a:extLst>
          </p:cNvPr>
          <p:cNvSpPr txBox="1">
            <a:spLocks/>
          </p:cNvSpPr>
          <p:nvPr/>
        </p:nvSpPr>
        <p:spPr>
          <a:xfrm>
            <a:off x="4953000" y="4444664"/>
            <a:ext cx="4736212" cy="1274603"/>
          </a:xfrm>
          <a:prstGeom prst="rect">
            <a:avLst/>
          </a:prstGeom>
          <a:noFill/>
          <a:ln w="12700">
            <a:solidFill>
              <a:srgbClr val="000000"/>
            </a:solidFill>
            <a:prstDash val="solid"/>
          </a:ln>
        </p:spPr>
        <p:txBody>
          <a:bodyPr wrap="square" lIns="0" tIns="0" rIns="0" bIns="0" rtlCol="0">
            <a:noAutofit/>
          </a:bodyPr>
          <a:lstStyle/>
          <a:p>
            <a:r>
              <a:rPr lang="en-US" sz="1200" b="1" dirty="0">
                <a:solidFill>
                  <a:srgbClr val="000000"/>
                </a:solidFill>
                <a:effectLst/>
                <a:latin typeface="Calibri" panose="020F0502020204030204" pitchFamily="34" charset="0"/>
                <a:ea typeface="Calibri" panose="020F0502020204030204" pitchFamily="34" charset="0"/>
              </a:rPr>
              <a:t> Week 7</a:t>
            </a:r>
            <a:r>
              <a:rPr lang="en-US" sz="1200" b="1" dirty="0">
                <a:solidFill>
                  <a:srgbClr val="000000"/>
                </a:solidFill>
                <a:latin typeface="Calibri" panose="020F0502020204030204" pitchFamily="34" charset="0"/>
                <a:ea typeface="Calibri" panose="020F0502020204030204" pitchFamily="34" charset="0"/>
              </a:rPr>
              <a:t>:</a:t>
            </a:r>
          </a:p>
          <a:p>
            <a:r>
              <a:rPr lang="en-US" sz="1200" b="1" dirty="0">
                <a:solidFill>
                  <a:srgbClr val="000000"/>
                </a:solidFill>
                <a:latin typeface="Calibri" panose="020F0502020204030204" pitchFamily="34" charset="0"/>
                <a:ea typeface="Calibri" panose="020F0502020204030204" pitchFamily="34" charset="0"/>
              </a:rPr>
              <a:t>Geography exams complete. </a:t>
            </a:r>
            <a:endParaRPr lang="en-GB" sz="1200" b="1" dirty="0">
              <a:solidFill>
                <a:srgbClr val="000000"/>
              </a:solidFill>
              <a:latin typeface="Calibri" panose="020F0502020204030204" pitchFamily="34" charset="0"/>
              <a:ea typeface="Calibri" panose="020F0502020204030204" pitchFamily="34" charset="0"/>
            </a:endParaRPr>
          </a:p>
          <a:p>
            <a:pPr>
              <a:spcBef>
                <a:spcPts val="1390"/>
              </a:spcBef>
              <a:tabLst>
                <a:tab pos="251460" algn="l"/>
              </a:tabLst>
            </a:pPr>
            <a:endParaRPr lang="en-US" sz="1200"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6268781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BF3DBA17445854D9962515A7D06A29E" ma:contentTypeVersion="18" ma:contentTypeDescription="Create a new document." ma:contentTypeScope="" ma:versionID="a518761bc221c84a873820627360ad00">
  <xsd:schema xmlns:xsd="http://www.w3.org/2001/XMLSchema" xmlns:xs="http://www.w3.org/2001/XMLSchema" xmlns:p="http://schemas.microsoft.com/office/2006/metadata/properties" xmlns:ns3="26fcfcf1-14c4-40a6-9936-cf6c6aff129a" xmlns:ns4="0b810e4f-557f-4987-94a2-3c9681d6b1d5" targetNamespace="http://schemas.microsoft.com/office/2006/metadata/properties" ma:root="true" ma:fieldsID="e6948d63d88dc855af93d92fc7aab49d" ns3:_="" ns4:_="">
    <xsd:import namespace="26fcfcf1-14c4-40a6-9936-cf6c6aff129a"/>
    <xsd:import namespace="0b810e4f-557f-4987-94a2-3c9681d6b1d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fcfcf1-14c4-40a6-9936-cf6c6aff12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b810e4f-557f-4987-94a2-3c9681d6b1d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26fcfcf1-14c4-40a6-9936-cf6c6aff129a" xsi:nil="true"/>
  </documentManagement>
</p:properties>
</file>

<file path=customXml/itemProps1.xml><?xml version="1.0" encoding="utf-8"?>
<ds:datastoreItem xmlns:ds="http://schemas.openxmlformats.org/officeDocument/2006/customXml" ds:itemID="{1C16A001-EC72-48BF-9799-95A41C8098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6fcfcf1-14c4-40a6-9936-cf6c6aff129a"/>
    <ds:schemaRef ds:uri="0b810e4f-557f-4987-94a2-3c9681d6b1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057CC7A-2548-4CF4-8EFA-3D572DA0B2BE}">
  <ds:schemaRefs>
    <ds:schemaRef ds:uri="http://schemas.microsoft.com/sharepoint/v3/contenttype/forms"/>
  </ds:schemaRefs>
</ds:datastoreItem>
</file>

<file path=customXml/itemProps3.xml><?xml version="1.0" encoding="utf-8"?>
<ds:datastoreItem xmlns:ds="http://schemas.openxmlformats.org/officeDocument/2006/customXml" ds:itemID="{3FA81304-E13F-42B4-86EA-78EF4F314203}">
  <ds:schemaRefs>
    <ds:schemaRef ds:uri="http://schemas.microsoft.com/office/2006/metadata/properties"/>
    <ds:schemaRef ds:uri="http://schemas.microsoft.com/office/2006/documentManagement/types"/>
    <ds:schemaRef ds:uri="0b810e4f-557f-4987-94a2-3c9681d6b1d5"/>
    <ds:schemaRef ds:uri="26fcfcf1-14c4-40a6-9936-cf6c6aff129a"/>
    <ds:schemaRef ds:uri="http://purl.org/dc/dcmitype/"/>
    <ds:schemaRef ds:uri="http://purl.org/dc/elements/1.1/"/>
    <ds:schemaRef ds:uri="http://schemas.microsoft.com/office/infopath/2007/PartnerControls"/>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1543</TotalTime>
  <Words>1165</Words>
  <Application>Microsoft Office PowerPoint</Application>
  <PresentationFormat>A4 Paper (210x297 mm)</PresentationFormat>
  <Paragraphs>190</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Norman</dc:creator>
  <cp:lastModifiedBy>V Walker</cp:lastModifiedBy>
  <cp:revision>26</cp:revision>
  <dcterms:created xsi:type="dcterms:W3CDTF">2024-12-17T17:26:36Z</dcterms:created>
  <dcterms:modified xsi:type="dcterms:W3CDTF">2026-05-22T09:01:58Z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0x0101004BF3DBA17445854D9962515A7D06A29E</vt:lpwstr>
  </property>
</Properties>
</file>