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265"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4" r:id="rId22"/>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9A6F22-096A-41BA-973A-576F61A6F8E6}" v="20" dt="2026-02-27T10:41:00.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E49A6F22-096A-41BA-973A-576F61A6F8E6}"/>
    <pc:docChg chg="custSel addSld delSld modSld modMainMaster">
      <pc:chgData name="V Walker" userId="cbce8964-af15-4450-96b9-ddf62eef329d" providerId="ADAL" clId="{E49A6F22-096A-41BA-973A-576F61A6F8E6}" dt="2026-02-27T10:41:06.790" v="118" actId="14100"/>
      <pc:docMkLst>
        <pc:docMk/>
      </pc:docMkLst>
      <pc:sldChg chg="modSp add del">
        <pc:chgData name="V Walker" userId="cbce8964-af15-4450-96b9-ddf62eef329d" providerId="ADAL" clId="{E49A6F22-096A-41BA-973A-576F61A6F8E6}" dt="2026-02-20T16:15:47.811" v="49"/>
        <pc:sldMkLst>
          <pc:docMk/>
          <pc:sldMk cId="3111903696" sldId="265"/>
        </pc:sldMkLst>
        <pc:spChg chg="mod">
          <ac:chgData name="V Walker" userId="cbce8964-af15-4450-96b9-ddf62eef329d" providerId="ADAL" clId="{E49A6F22-096A-41BA-973A-576F61A6F8E6}" dt="2026-02-20T16:15:47.811" v="49"/>
          <ac:spMkLst>
            <pc:docMk/>
            <pc:sldMk cId="3111903696" sldId="265"/>
            <ac:spMk id="2" creationId="{3973B9B9-C15B-43C8-BCDE-7B5D1E493AA3}"/>
          </ac:spMkLst>
        </pc:spChg>
        <pc:spChg chg="mod">
          <ac:chgData name="V Walker" userId="cbce8964-af15-4450-96b9-ddf62eef329d" providerId="ADAL" clId="{E49A6F22-096A-41BA-973A-576F61A6F8E6}" dt="2026-02-20T16:15:47.811" v="49"/>
          <ac:spMkLst>
            <pc:docMk/>
            <pc:sldMk cId="3111903696" sldId="265"/>
            <ac:spMk id="5" creationId="{E3A55620-2632-4F83-970A-7D6DBB1A7945}"/>
          </ac:spMkLst>
        </pc:spChg>
        <pc:spChg chg="mod">
          <ac:chgData name="V Walker" userId="cbce8964-af15-4450-96b9-ddf62eef329d" providerId="ADAL" clId="{E49A6F22-096A-41BA-973A-576F61A6F8E6}" dt="2026-02-20T16:15:47.811" v="49"/>
          <ac:spMkLst>
            <pc:docMk/>
            <pc:sldMk cId="3111903696" sldId="265"/>
            <ac:spMk id="11" creationId="{C685EFA8-18AF-4154-9A9C-0E84FA264F90}"/>
          </ac:spMkLst>
        </pc:spChg>
        <pc:spChg chg="mod">
          <ac:chgData name="V Walker" userId="cbce8964-af15-4450-96b9-ddf62eef329d" providerId="ADAL" clId="{E49A6F22-096A-41BA-973A-576F61A6F8E6}" dt="2026-02-20T16:15:47.811" v="49"/>
          <ac:spMkLst>
            <pc:docMk/>
            <pc:sldMk cId="3111903696" sldId="265"/>
            <ac:spMk id="12" creationId="{8F806E06-F4EA-4ED4-9AA1-7F62AA51B23A}"/>
          </ac:spMkLst>
        </pc:spChg>
        <pc:spChg chg="mod">
          <ac:chgData name="V Walker" userId="cbce8964-af15-4450-96b9-ddf62eef329d" providerId="ADAL" clId="{E49A6F22-096A-41BA-973A-576F61A6F8E6}" dt="2026-02-20T16:15:47.811" v="49"/>
          <ac:spMkLst>
            <pc:docMk/>
            <pc:sldMk cId="3111903696" sldId="265"/>
            <ac:spMk id="13" creationId="{E2C88F8C-9D99-4DA5-A0F2-AC3943AA1F36}"/>
          </ac:spMkLst>
        </pc:spChg>
        <pc:spChg chg="mod">
          <ac:chgData name="V Walker" userId="cbce8964-af15-4450-96b9-ddf62eef329d" providerId="ADAL" clId="{E49A6F22-096A-41BA-973A-576F61A6F8E6}" dt="2026-02-20T16:15:47.811" v="49"/>
          <ac:spMkLst>
            <pc:docMk/>
            <pc:sldMk cId="3111903696" sldId="265"/>
            <ac:spMk id="14" creationId="{5A1274F4-7A5B-4945-97BB-A27E057C4C42}"/>
          </ac:spMkLst>
        </pc:spChg>
        <pc:spChg chg="mod">
          <ac:chgData name="V Walker" userId="cbce8964-af15-4450-96b9-ddf62eef329d" providerId="ADAL" clId="{E49A6F22-096A-41BA-973A-576F61A6F8E6}" dt="2026-02-20T16:15:47.811" v="49"/>
          <ac:spMkLst>
            <pc:docMk/>
            <pc:sldMk cId="3111903696" sldId="265"/>
            <ac:spMk id="15" creationId="{A52F0DFD-EFB1-4088-BA71-8F77E80FA754}"/>
          </ac:spMkLst>
        </pc:spChg>
        <pc:spChg chg="mod">
          <ac:chgData name="V Walker" userId="cbce8964-af15-4450-96b9-ddf62eef329d" providerId="ADAL" clId="{E49A6F22-096A-41BA-973A-576F61A6F8E6}" dt="2026-02-20T16:15:47.811" v="49"/>
          <ac:spMkLst>
            <pc:docMk/>
            <pc:sldMk cId="3111903696" sldId="265"/>
            <ac:spMk id="16" creationId="{2FD65E56-08EE-4A49-97B1-B4D308B1781C}"/>
          </ac:spMkLst>
        </pc:spChg>
      </pc:sldChg>
      <pc:sldChg chg="modSp">
        <pc:chgData name="V Walker" userId="cbce8964-af15-4450-96b9-ddf62eef329d" providerId="ADAL" clId="{E49A6F22-096A-41BA-973A-576F61A6F8E6}" dt="2026-02-20T16:15:47.811" v="49"/>
        <pc:sldMkLst>
          <pc:docMk/>
          <pc:sldMk cId="2525961411" sldId="266"/>
        </pc:sldMkLst>
        <pc:picChg chg="mod">
          <ac:chgData name="V Walker" userId="cbce8964-af15-4450-96b9-ddf62eef329d" providerId="ADAL" clId="{E49A6F22-096A-41BA-973A-576F61A6F8E6}" dt="2026-02-20T16:15:47.811" v="49"/>
          <ac:picMkLst>
            <pc:docMk/>
            <pc:sldMk cId="2525961411" sldId="266"/>
            <ac:picMk id="3" creationId="{BB8F5B79-AABC-46AA-A62F-6461945E1F82}"/>
          </ac:picMkLst>
        </pc:picChg>
        <pc:picChg chg="mod">
          <ac:chgData name="V Walker" userId="cbce8964-af15-4450-96b9-ddf62eef329d" providerId="ADAL" clId="{E49A6F22-096A-41BA-973A-576F61A6F8E6}" dt="2026-02-20T16:15:47.811" v="49"/>
          <ac:picMkLst>
            <pc:docMk/>
            <pc:sldMk cId="2525961411" sldId="266"/>
            <ac:picMk id="5" creationId="{76B3636B-1009-4B88-B15F-0A3B4838F6FF}"/>
          </ac:picMkLst>
        </pc:picChg>
        <pc:picChg chg="mod">
          <ac:chgData name="V Walker" userId="cbce8964-af15-4450-96b9-ddf62eef329d" providerId="ADAL" clId="{E49A6F22-096A-41BA-973A-576F61A6F8E6}" dt="2026-02-20T16:15:47.811" v="49"/>
          <ac:picMkLst>
            <pc:docMk/>
            <pc:sldMk cId="2525961411" sldId="266"/>
            <ac:picMk id="7" creationId="{923C8A26-77C3-4E4C-8CB3-A1AFEC4C8245}"/>
          </ac:picMkLst>
        </pc:picChg>
        <pc:picChg chg="mod">
          <ac:chgData name="V Walker" userId="cbce8964-af15-4450-96b9-ddf62eef329d" providerId="ADAL" clId="{E49A6F22-096A-41BA-973A-576F61A6F8E6}" dt="2026-02-20T16:15:47.811" v="49"/>
          <ac:picMkLst>
            <pc:docMk/>
            <pc:sldMk cId="2525961411" sldId="266"/>
            <ac:picMk id="8" creationId="{2455D11E-61E1-46D3-85CB-352AA22BE74C}"/>
          </ac:picMkLst>
        </pc:picChg>
      </pc:sldChg>
      <pc:sldChg chg="modSp">
        <pc:chgData name="V Walker" userId="cbce8964-af15-4450-96b9-ddf62eef329d" providerId="ADAL" clId="{E49A6F22-096A-41BA-973A-576F61A6F8E6}" dt="2026-02-20T16:15:47.811" v="49"/>
        <pc:sldMkLst>
          <pc:docMk/>
          <pc:sldMk cId="3082010602" sldId="267"/>
        </pc:sldMkLst>
        <pc:picChg chg="mod">
          <ac:chgData name="V Walker" userId="cbce8964-af15-4450-96b9-ddf62eef329d" providerId="ADAL" clId="{E49A6F22-096A-41BA-973A-576F61A6F8E6}" dt="2026-02-20T16:15:47.811" v="49"/>
          <ac:picMkLst>
            <pc:docMk/>
            <pc:sldMk cId="3082010602" sldId="267"/>
            <ac:picMk id="3" creationId="{F09EC7FB-1871-4401-A0E1-DFA8104D6D20}"/>
          </ac:picMkLst>
        </pc:picChg>
        <pc:picChg chg="mod">
          <ac:chgData name="V Walker" userId="cbce8964-af15-4450-96b9-ddf62eef329d" providerId="ADAL" clId="{E49A6F22-096A-41BA-973A-576F61A6F8E6}" dt="2026-02-20T16:15:47.811" v="49"/>
          <ac:picMkLst>
            <pc:docMk/>
            <pc:sldMk cId="3082010602" sldId="267"/>
            <ac:picMk id="4" creationId="{0767AA94-579A-4E00-AECD-1F86F91A7C28}"/>
          </ac:picMkLst>
        </pc:picChg>
      </pc:sldChg>
      <pc:sldChg chg="modSp mod">
        <pc:chgData name="V Walker" userId="cbce8964-af15-4450-96b9-ddf62eef329d" providerId="ADAL" clId="{E49A6F22-096A-41BA-973A-576F61A6F8E6}" dt="2026-02-20T16:15:47.811" v="49"/>
        <pc:sldMkLst>
          <pc:docMk/>
          <pc:sldMk cId="3098967401" sldId="268"/>
        </pc:sldMkLst>
        <pc:spChg chg="mod">
          <ac:chgData name="V Walker" userId="cbce8964-af15-4450-96b9-ddf62eef329d" providerId="ADAL" clId="{E49A6F22-096A-41BA-973A-576F61A6F8E6}" dt="2026-02-20T16:15:47.811" v="49"/>
          <ac:spMkLst>
            <pc:docMk/>
            <pc:sldMk cId="3098967401" sldId="268"/>
            <ac:spMk id="4" creationId="{7E3BF677-9D3A-4815-9D91-FE0C0CE6D44E}"/>
          </ac:spMkLst>
        </pc:spChg>
        <pc:picChg chg="mod">
          <ac:chgData name="V Walker" userId="cbce8964-af15-4450-96b9-ddf62eef329d" providerId="ADAL" clId="{E49A6F22-096A-41BA-973A-576F61A6F8E6}" dt="2026-02-20T16:15:47.811" v="49"/>
          <ac:picMkLst>
            <pc:docMk/>
            <pc:sldMk cId="3098967401" sldId="268"/>
            <ac:picMk id="3" creationId="{DAAD3D62-E76B-472E-B860-3AF3259A9DFD}"/>
          </ac:picMkLst>
        </pc:picChg>
      </pc:sldChg>
      <pc:sldChg chg="new del">
        <pc:chgData name="V Walker" userId="cbce8964-af15-4450-96b9-ddf62eef329d" providerId="ADAL" clId="{E49A6F22-096A-41BA-973A-576F61A6F8E6}" dt="2026-02-20T16:23:49.211" v="113" actId="47"/>
        <pc:sldMkLst>
          <pc:docMk/>
          <pc:sldMk cId="2265749449" sldId="269"/>
        </pc:sldMkLst>
      </pc:sldChg>
      <pc:sldChg chg="del">
        <pc:chgData name="V Walker" userId="cbce8964-af15-4450-96b9-ddf62eef329d" providerId="ADAL" clId="{E49A6F22-096A-41BA-973A-576F61A6F8E6}" dt="2026-02-20T16:12:45.241" v="3" actId="47"/>
        <pc:sldMkLst>
          <pc:docMk/>
          <pc:sldMk cId="1937865554" sldId="270"/>
        </pc:sldMkLst>
      </pc:sldChg>
      <pc:sldChg chg="modSp add">
        <pc:chgData name="V Walker" userId="cbce8964-af15-4450-96b9-ddf62eef329d" providerId="ADAL" clId="{E49A6F22-096A-41BA-973A-576F61A6F8E6}" dt="2026-02-20T16:15:47.811" v="49"/>
        <pc:sldMkLst>
          <pc:docMk/>
          <pc:sldMk cId="4054530212" sldId="270"/>
        </pc:sldMkLst>
        <pc:spChg chg="mod">
          <ac:chgData name="V Walker" userId="cbce8964-af15-4450-96b9-ddf62eef329d" providerId="ADAL" clId="{E49A6F22-096A-41BA-973A-576F61A6F8E6}" dt="2026-02-20T16:15:47.811" v="49"/>
          <ac:spMkLst>
            <pc:docMk/>
            <pc:sldMk cId="4054530212" sldId="270"/>
            <ac:spMk id="2" creationId="{3973B9B9-C15B-43C8-BCDE-7B5D1E493AA3}"/>
          </ac:spMkLst>
        </pc:spChg>
        <pc:spChg chg="mod">
          <ac:chgData name="V Walker" userId="cbce8964-af15-4450-96b9-ddf62eef329d" providerId="ADAL" clId="{E49A6F22-096A-41BA-973A-576F61A6F8E6}" dt="2026-02-20T16:15:47.811" v="49"/>
          <ac:spMkLst>
            <pc:docMk/>
            <pc:sldMk cId="4054530212" sldId="270"/>
            <ac:spMk id="5" creationId="{E3A55620-2632-4F83-970A-7D6DBB1A7945}"/>
          </ac:spMkLst>
        </pc:spChg>
        <pc:spChg chg="mod">
          <ac:chgData name="V Walker" userId="cbce8964-af15-4450-96b9-ddf62eef329d" providerId="ADAL" clId="{E49A6F22-096A-41BA-973A-576F61A6F8E6}" dt="2026-02-20T16:15:47.811" v="49"/>
          <ac:spMkLst>
            <pc:docMk/>
            <pc:sldMk cId="4054530212" sldId="270"/>
            <ac:spMk id="11" creationId="{C685EFA8-18AF-4154-9A9C-0E84FA264F90}"/>
          </ac:spMkLst>
        </pc:spChg>
        <pc:spChg chg="mod">
          <ac:chgData name="V Walker" userId="cbce8964-af15-4450-96b9-ddf62eef329d" providerId="ADAL" clId="{E49A6F22-096A-41BA-973A-576F61A6F8E6}" dt="2026-02-20T16:15:47.811" v="49"/>
          <ac:spMkLst>
            <pc:docMk/>
            <pc:sldMk cId="4054530212" sldId="270"/>
            <ac:spMk id="12" creationId="{8F806E06-F4EA-4ED4-9AA1-7F62AA51B23A}"/>
          </ac:spMkLst>
        </pc:spChg>
        <pc:spChg chg="mod">
          <ac:chgData name="V Walker" userId="cbce8964-af15-4450-96b9-ddf62eef329d" providerId="ADAL" clId="{E49A6F22-096A-41BA-973A-576F61A6F8E6}" dt="2026-02-20T16:15:47.811" v="49"/>
          <ac:spMkLst>
            <pc:docMk/>
            <pc:sldMk cId="4054530212" sldId="270"/>
            <ac:spMk id="13" creationId="{E2C88F8C-9D99-4DA5-A0F2-AC3943AA1F36}"/>
          </ac:spMkLst>
        </pc:spChg>
        <pc:spChg chg="mod">
          <ac:chgData name="V Walker" userId="cbce8964-af15-4450-96b9-ddf62eef329d" providerId="ADAL" clId="{E49A6F22-096A-41BA-973A-576F61A6F8E6}" dt="2026-02-20T16:15:47.811" v="49"/>
          <ac:spMkLst>
            <pc:docMk/>
            <pc:sldMk cId="4054530212" sldId="270"/>
            <ac:spMk id="14" creationId="{5A1274F4-7A5B-4945-97BB-A27E057C4C42}"/>
          </ac:spMkLst>
        </pc:spChg>
        <pc:spChg chg="mod">
          <ac:chgData name="V Walker" userId="cbce8964-af15-4450-96b9-ddf62eef329d" providerId="ADAL" clId="{E49A6F22-096A-41BA-973A-576F61A6F8E6}" dt="2026-02-20T16:15:47.811" v="49"/>
          <ac:spMkLst>
            <pc:docMk/>
            <pc:sldMk cId="4054530212" sldId="270"/>
            <ac:spMk id="15" creationId="{A52F0DFD-EFB1-4088-BA71-8F77E80FA754}"/>
          </ac:spMkLst>
        </pc:spChg>
        <pc:spChg chg="mod">
          <ac:chgData name="V Walker" userId="cbce8964-af15-4450-96b9-ddf62eef329d" providerId="ADAL" clId="{E49A6F22-096A-41BA-973A-576F61A6F8E6}" dt="2026-02-20T16:15:47.811" v="49"/>
          <ac:spMkLst>
            <pc:docMk/>
            <pc:sldMk cId="4054530212" sldId="270"/>
            <ac:spMk id="16" creationId="{2FD65E56-08EE-4A49-97B1-B4D308B1781C}"/>
          </ac:spMkLst>
        </pc:spChg>
      </pc:sldChg>
      <pc:sldChg chg="modSp add mod">
        <pc:chgData name="V Walker" userId="cbce8964-af15-4450-96b9-ddf62eef329d" providerId="ADAL" clId="{E49A6F22-096A-41BA-973A-576F61A6F8E6}" dt="2026-02-20T16:15:47.811" v="49"/>
        <pc:sldMkLst>
          <pc:docMk/>
          <pc:sldMk cId="2889810515" sldId="271"/>
        </pc:sldMkLst>
        <pc:spChg chg="mod">
          <ac:chgData name="V Walker" userId="cbce8964-af15-4450-96b9-ddf62eef329d" providerId="ADAL" clId="{E49A6F22-096A-41BA-973A-576F61A6F8E6}" dt="2026-02-20T16:15:47.811" v="49"/>
          <ac:spMkLst>
            <pc:docMk/>
            <pc:sldMk cId="2889810515" sldId="271"/>
            <ac:spMk id="2" creationId="{3973B9B9-C15B-43C8-BCDE-7B5D1E493AA3}"/>
          </ac:spMkLst>
        </pc:spChg>
        <pc:spChg chg="mod">
          <ac:chgData name="V Walker" userId="cbce8964-af15-4450-96b9-ddf62eef329d" providerId="ADAL" clId="{E49A6F22-096A-41BA-973A-576F61A6F8E6}" dt="2026-02-20T16:15:47.811" v="49"/>
          <ac:spMkLst>
            <pc:docMk/>
            <pc:sldMk cId="2889810515" sldId="271"/>
            <ac:spMk id="5" creationId="{E3A55620-2632-4F83-970A-7D6DBB1A7945}"/>
          </ac:spMkLst>
        </pc:spChg>
        <pc:spChg chg="mod">
          <ac:chgData name="V Walker" userId="cbce8964-af15-4450-96b9-ddf62eef329d" providerId="ADAL" clId="{E49A6F22-096A-41BA-973A-576F61A6F8E6}" dt="2026-02-20T16:15:47.811" v="49"/>
          <ac:spMkLst>
            <pc:docMk/>
            <pc:sldMk cId="2889810515" sldId="271"/>
            <ac:spMk id="11" creationId="{C685EFA8-18AF-4154-9A9C-0E84FA264F90}"/>
          </ac:spMkLst>
        </pc:spChg>
        <pc:spChg chg="mod">
          <ac:chgData name="V Walker" userId="cbce8964-af15-4450-96b9-ddf62eef329d" providerId="ADAL" clId="{E49A6F22-096A-41BA-973A-576F61A6F8E6}" dt="2026-02-20T16:15:47.811" v="49"/>
          <ac:spMkLst>
            <pc:docMk/>
            <pc:sldMk cId="2889810515" sldId="271"/>
            <ac:spMk id="12" creationId="{8F806E06-F4EA-4ED4-9AA1-7F62AA51B23A}"/>
          </ac:spMkLst>
        </pc:spChg>
        <pc:spChg chg="mod">
          <ac:chgData name="V Walker" userId="cbce8964-af15-4450-96b9-ddf62eef329d" providerId="ADAL" clId="{E49A6F22-096A-41BA-973A-576F61A6F8E6}" dt="2026-02-20T16:15:47.811" v="49"/>
          <ac:spMkLst>
            <pc:docMk/>
            <pc:sldMk cId="2889810515" sldId="271"/>
            <ac:spMk id="13" creationId="{E2C88F8C-9D99-4DA5-A0F2-AC3943AA1F36}"/>
          </ac:spMkLst>
        </pc:spChg>
        <pc:spChg chg="mod">
          <ac:chgData name="V Walker" userId="cbce8964-af15-4450-96b9-ddf62eef329d" providerId="ADAL" clId="{E49A6F22-096A-41BA-973A-576F61A6F8E6}" dt="2026-02-20T16:15:47.811" v="49"/>
          <ac:spMkLst>
            <pc:docMk/>
            <pc:sldMk cId="2889810515" sldId="271"/>
            <ac:spMk id="14" creationId="{5A1274F4-7A5B-4945-97BB-A27E057C4C42}"/>
          </ac:spMkLst>
        </pc:spChg>
        <pc:spChg chg="mod">
          <ac:chgData name="V Walker" userId="cbce8964-af15-4450-96b9-ddf62eef329d" providerId="ADAL" clId="{E49A6F22-096A-41BA-973A-576F61A6F8E6}" dt="2026-02-20T16:15:47.811" v="49"/>
          <ac:spMkLst>
            <pc:docMk/>
            <pc:sldMk cId="2889810515" sldId="271"/>
            <ac:spMk id="15" creationId="{A52F0DFD-EFB1-4088-BA71-8F77E80FA754}"/>
          </ac:spMkLst>
        </pc:spChg>
        <pc:spChg chg="mod">
          <ac:chgData name="V Walker" userId="cbce8964-af15-4450-96b9-ddf62eef329d" providerId="ADAL" clId="{E49A6F22-096A-41BA-973A-576F61A6F8E6}" dt="2026-02-20T16:15:47.811" v="49"/>
          <ac:spMkLst>
            <pc:docMk/>
            <pc:sldMk cId="2889810515" sldId="271"/>
            <ac:spMk id="16" creationId="{2FD65E56-08EE-4A49-97B1-B4D308B1781C}"/>
          </ac:spMkLst>
        </pc:spChg>
      </pc:sldChg>
      <pc:sldChg chg="add del">
        <pc:chgData name="V Walker" userId="cbce8964-af15-4450-96b9-ddf62eef329d" providerId="ADAL" clId="{E49A6F22-096A-41BA-973A-576F61A6F8E6}" dt="2026-02-20T16:13:30.502" v="19" actId="47"/>
        <pc:sldMkLst>
          <pc:docMk/>
          <pc:sldMk cId="3599976865" sldId="271"/>
        </pc:sldMkLst>
      </pc:sldChg>
      <pc:sldChg chg="del">
        <pc:chgData name="V Walker" userId="cbce8964-af15-4450-96b9-ddf62eef329d" providerId="ADAL" clId="{E49A6F22-096A-41BA-973A-576F61A6F8E6}" dt="2026-02-20T16:12:45.429" v="4" actId="47"/>
        <pc:sldMkLst>
          <pc:docMk/>
          <pc:sldMk cId="4069495103" sldId="271"/>
        </pc:sldMkLst>
      </pc:sldChg>
      <pc:sldChg chg="modSp add">
        <pc:chgData name="V Walker" userId="cbce8964-af15-4450-96b9-ddf62eef329d" providerId="ADAL" clId="{E49A6F22-096A-41BA-973A-576F61A6F8E6}" dt="2026-02-20T16:15:47.811" v="49"/>
        <pc:sldMkLst>
          <pc:docMk/>
          <pc:sldMk cId="3401249378" sldId="272"/>
        </pc:sldMkLst>
        <pc:spChg chg="mod">
          <ac:chgData name="V Walker" userId="cbce8964-af15-4450-96b9-ddf62eef329d" providerId="ADAL" clId="{E49A6F22-096A-41BA-973A-576F61A6F8E6}" dt="2026-02-20T16:15:47.811" v="49"/>
          <ac:spMkLst>
            <pc:docMk/>
            <pc:sldMk cId="3401249378" sldId="272"/>
            <ac:spMk id="2" creationId="{3973B9B9-C15B-43C8-BCDE-7B5D1E493AA3}"/>
          </ac:spMkLst>
        </pc:spChg>
        <pc:spChg chg="mod">
          <ac:chgData name="V Walker" userId="cbce8964-af15-4450-96b9-ddf62eef329d" providerId="ADAL" clId="{E49A6F22-096A-41BA-973A-576F61A6F8E6}" dt="2026-02-20T16:15:47.811" v="49"/>
          <ac:spMkLst>
            <pc:docMk/>
            <pc:sldMk cId="3401249378" sldId="272"/>
            <ac:spMk id="5" creationId="{E3A55620-2632-4F83-970A-7D6DBB1A7945}"/>
          </ac:spMkLst>
        </pc:spChg>
        <pc:spChg chg="mod">
          <ac:chgData name="V Walker" userId="cbce8964-af15-4450-96b9-ddf62eef329d" providerId="ADAL" clId="{E49A6F22-096A-41BA-973A-576F61A6F8E6}" dt="2026-02-20T16:15:47.811" v="49"/>
          <ac:spMkLst>
            <pc:docMk/>
            <pc:sldMk cId="3401249378" sldId="272"/>
            <ac:spMk id="11" creationId="{C685EFA8-18AF-4154-9A9C-0E84FA264F90}"/>
          </ac:spMkLst>
        </pc:spChg>
        <pc:spChg chg="mod">
          <ac:chgData name="V Walker" userId="cbce8964-af15-4450-96b9-ddf62eef329d" providerId="ADAL" clId="{E49A6F22-096A-41BA-973A-576F61A6F8E6}" dt="2026-02-20T16:15:47.811" v="49"/>
          <ac:spMkLst>
            <pc:docMk/>
            <pc:sldMk cId="3401249378" sldId="272"/>
            <ac:spMk id="12" creationId="{8F806E06-F4EA-4ED4-9AA1-7F62AA51B23A}"/>
          </ac:spMkLst>
        </pc:spChg>
        <pc:spChg chg="mod">
          <ac:chgData name="V Walker" userId="cbce8964-af15-4450-96b9-ddf62eef329d" providerId="ADAL" clId="{E49A6F22-096A-41BA-973A-576F61A6F8E6}" dt="2026-02-20T16:15:47.811" v="49"/>
          <ac:spMkLst>
            <pc:docMk/>
            <pc:sldMk cId="3401249378" sldId="272"/>
            <ac:spMk id="13" creationId="{E2C88F8C-9D99-4DA5-A0F2-AC3943AA1F36}"/>
          </ac:spMkLst>
        </pc:spChg>
        <pc:spChg chg="mod">
          <ac:chgData name="V Walker" userId="cbce8964-af15-4450-96b9-ddf62eef329d" providerId="ADAL" clId="{E49A6F22-096A-41BA-973A-576F61A6F8E6}" dt="2026-02-20T16:15:47.811" v="49"/>
          <ac:spMkLst>
            <pc:docMk/>
            <pc:sldMk cId="3401249378" sldId="272"/>
            <ac:spMk id="14" creationId="{5A1274F4-7A5B-4945-97BB-A27E057C4C42}"/>
          </ac:spMkLst>
        </pc:spChg>
        <pc:spChg chg="mod">
          <ac:chgData name="V Walker" userId="cbce8964-af15-4450-96b9-ddf62eef329d" providerId="ADAL" clId="{E49A6F22-096A-41BA-973A-576F61A6F8E6}" dt="2026-02-20T16:15:47.811" v="49"/>
          <ac:spMkLst>
            <pc:docMk/>
            <pc:sldMk cId="3401249378" sldId="272"/>
            <ac:spMk id="15" creationId="{A52F0DFD-EFB1-4088-BA71-8F77E80FA754}"/>
          </ac:spMkLst>
        </pc:spChg>
        <pc:spChg chg="mod">
          <ac:chgData name="V Walker" userId="cbce8964-af15-4450-96b9-ddf62eef329d" providerId="ADAL" clId="{E49A6F22-096A-41BA-973A-576F61A6F8E6}" dt="2026-02-20T16:15:47.811" v="49"/>
          <ac:spMkLst>
            <pc:docMk/>
            <pc:sldMk cId="3401249378" sldId="272"/>
            <ac:spMk id="16" creationId="{2FD65E56-08EE-4A49-97B1-B4D308B1781C}"/>
          </ac:spMkLst>
        </pc:spChg>
      </pc:sldChg>
      <pc:sldChg chg="del">
        <pc:chgData name="V Walker" userId="cbce8964-af15-4450-96b9-ddf62eef329d" providerId="ADAL" clId="{E49A6F22-096A-41BA-973A-576F61A6F8E6}" dt="2026-02-20T16:12:45.888" v="5" actId="47"/>
        <pc:sldMkLst>
          <pc:docMk/>
          <pc:sldMk cId="3586842342" sldId="272"/>
        </pc:sldMkLst>
      </pc:sldChg>
      <pc:sldChg chg="modSp add">
        <pc:chgData name="V Walker" userId="cbce8964-af15-4450-96b9-ddf62eef329d" providerId="ADAL" clId="{E49A6F22-096A-41BA-973A-576F61A6F8E6}" dt="2026-02-20T16:15:47.811" v="49"/>
        <pc:sldMkLst>
          <pc:docMk/>
          <pc:sldMk cId="1049728029" sldId="273"/>
        </pc:sldMkLst>
        <pc:spChg chg="mod">
          <ac:chgData name="V Walker" userId="cbce8964-af15-4450-96b9-ddf62eef329d" providerId="ADAL" clId="{E49A6F22-096A-41BA-973A-576F61A6F8E6}" dt="2026-02-20T16:15:47.811" v="49"/>
          <ac:spMkLst>
            <pc:docMk/>
            <pc:sldMk cId="1049728029" sldId="273"/>
            <ac:spMk id="2" creationId="{3973B9B9-C15B-43C8-BCDE-7B5D1E493AA3}"/>
          </ac:spMkLst>
        </pc:spChg>
        <pc:spChg chg="mod">
          <ac:chgData name="V Walker" userId="cbce8964-af15-4450-96b9-ddf62eef329d" providerId="ADAL" clId="{E49A6F22-096A-41BA-973A-576F61A6F8E6}" dt="2026-02-20T16:15:47.811" v="49"/>
          <ac:spMkLst>
            <pc:docMk/>
            <pc:sldMk cId="1049728029" sldId="273"/>
            <ac:spMk id="5" creationId="{E3A55620-2632-4F83-970A-7D6DBB1A7945}"/>
          </ac:spMkLst>
        </pc:spChg>
        <pc:spChg chg="mod">
          <ac:chgData name="V Walker" userId="cbce8964-af15-4450-96b9-ddf62eef329d" providerId="ADAL" clId="{E49A6F22-096A-41BA-973A-576F61A6F8E6}" dt="2026-02-20T16:15:47.811" v="49"/>
          <ac:spMkLst>
            <pc:docMk/>
            <pc:sldMk cId="1049728029" sldId="273"/>
            <ac:spMk id="11" creationId="{C685EFA8-18AF-4154-9A9C-0E84FA264F90}"/>
          </ac:spMkLst>
        </pc:spChg>
        <pc:spChg chg="mod">
          <ac:chgData name="V Walker" userId="cbce8964-af15-4450-96b9-ddf62eef329d" providerId="ADAL" clId="{E49A6F22-096A-41BA-973A-576F61A6F8E6}" dt="2026-02-20T16:15:47.811" v="49"/>
          <ac:spMkLst>
            <pc:docMk/>
            <pc:sldMk cId="1049728029" sldId="273"/>
            <ac:spMk id="12" creationId="{8F806E06-F4EA-4ED4-9AA1-7F62AA51B23A}"/>
          </ac:spMkLst>
        </pc:spChg>
        <pc:spChg chg="mod">
          <ac:chgData name="V Walker" userId="cbce8964-af15-4450-96b9-ddf62eef329d" providerId="ADAL" clId="{E49A6F22-096A-41BA-973A-576F61A6F8E6}" dt="2026-02-20T16:15:47.811" v="49"/>
          <ac:spMkLst>
            <pc:docMk/>
            <pc:sldMk cId="1049728029" sldId="273"/>
            <ac:spMk id="13" creationId="{E2C88F8C-9D99-4DA5-A0F2-AC3943AA1F36}"/>
          </ac:spMkLst>
        </pc:spChg>
        <pc:spChg chg="mod">
          <ac:chgData name="V Walker" userId="cbce8964-af15-4450-96b9-ddf62eef329d" providerId="ADAL" clId="{E49A6F22-096A-41BA-973A-576F61A6F8E6}" dt="2026-02-20T16:15:47.811" v="49"/>
          <ac:spMkLst>
            <pc:docMk/>
            <pc:sldMk cId="1049728029" sldId="273"/>
            <ac:spMk id="14" creationId="{5A1274F4-7A5B-4945-97BB-A27E057C4C42}"/>
          </ac:spMkLst>
        </pc:spChg>
        <pc:spChg chg="mod">
          <ac:chgData name="V Walker" userId="cbce8964-af15-4450-96b9-ddf62eef329d" providerId="ADAL" clId="{E49A6F22-096A-41BA-973A-576F61A6F8E6}" dt="2026-02-20T16:15:47.811" v="49"/>
          <ac:spMkLst>
            <pc:docMk/>
            <pc:sldMk cId="1049728029" sldId="273"/>
            <ac:spMk id="15" creationId="{A52F0DFD-EFB1-4088-BA71-8F77E80FA754}"/>
          </ac:spMkLst>
        </pc:spChg>
        <pc:spChg chg="mod">
          <ac:chgData name="V Walker" userId="cbce8964-af15-4450-96b9-ddf62eef329d" providerId="ADAL" clId="{E49A6F22-096A-41BA-973A-576F61A6F8E6}" dt="2026-02-20T16:15:47.811" v="49"/>
          <ac:spMkLst>
            <pc:docMk/>
            <pc:sldMk cId="1049728029" sldId="273"/>
            <ac:spMk id="16" creationId="{2FD65E56-08EE-4A49-97B1-B4D308B1781C}"/>
          </ac:spMkLst>
        </pc:spChg>
      </pc:sldChg>
      <pc:sldChg chg="del">
        <pc:chgData name="V Walker" userId="cbce8964-af15-4450-96b9-ddf62eef329d" providerId="ADAL" clId="{E49A6F22-096A-41BA-973A-576F61A6F8E6}" dt="2026-02-20T16:12:46.069" v="6" actId="47"/>
        <pc:sldMkLst>
          <pc:docMk/>
          <pc:sldMk cId="1584972865" sldId="273"/>
        </pc:sldMkLst>
      </pc:sldChg>
      <pc:sldChg chg="modSp add del">
        <pc:chgData name="V Walker" userId="cbce8964-af15-4450-96b9-ddf62eef329d" providerId="ADAL" clId="{E49A6F22-096A-41BA-973A-576F61A6F8E6}" dt="2026-02-20T16:15:47.811" v="49"/>
        <pc:sldMkLst>
          <pc:docMk/>
          <pc:sldMk cId="0" sldId="274"/>
        </pc:sldMkLst>
        <pc:spChg chg="mod">
          <ac:chgData name="V Walker" userId="cbce8964-af15-4450-96b9-ddf62eef329d" providerId="ADAL" clId="{E49A6F22-096A-41BA-973A-576F61A6F8E6}" dt="2026-02-20T16:15:47.811" v="49"/>
          <ac:spMkLst>
            <pc:docMk/>
            <pc:sldMk cId="0" sldId="274"/>
            <ac:spMk id="2" creationId="{00000000-0000-0000-0000-000000000000}"/>
          </ac:spMkLst>
        </pc:spChg>
        <pc:spChg chg="mod">
          <ac:chgData name="V Walker" userId="cbce8964-af15-4450-96b9-ddf62eef329d" providerId="ADAL" clId="{E49A6F22-096A-41BA-973A-576F61A6F8E6}" dt="2026-02-20T16:15:47.811" v="49"/>
          <ac:spMkLst>
            <pc:docMk/>
            <pc:sldMk cId="0" sldId="274"/>
            <ac:spMk id="5" creationId="{00000000-0000-0000-0000-000000000000}"/>
          </ac:spMkLst>
        </pc:spChg>
        <pc:spChg chg="mod">
          <ac:chgData name="V Walker" userId="cbce8964-af15-4450-96b9-ddf62eef329d" providerId="ADAL" clId="{E49A6F22-096A-41BA-973A-576F61A6F8E6}" dt="2026-02-20T16:15:47.811" v="49"/>
          <ac:spMkLst>
            <pc:docMk/>
            <pc:sldMk cId="0" sldId="274"/>
            <ac:spMk id="11" creationId="{00000000-0000-0000-0000-000000000000}"/>
          </ac:spMkLst>
        </pc:spChg>
        <pc:spChg chg="mod">
          <ac:chgData name="V Walker" userId="cbce8964-af15-4450-96b9-ddf62eef329d" providerId="ADAL" clId="{E49A6F22-096A-41BA-973A-576F61A6F8E6}" dt="2026-02-20T16:15:47.811" v="49"/>
          <ac:spMkLst>
            <pc:docMk/>
            <pc:sldMk cId="0" sldId="274"/>
            <ac:spMk id="12" creationId="{00000000-0000-0000-0000-000000000000}"/>
          </ac:spMkLst>
        </pc:spChg>
        <pc:spChg chg="mod">
          <ac:chgData name="V Walker" userId="cbce8964-af15-4450-96b9-ddf62eef329d" providerId="ADAL" clId="{E49A6F22-096A-41BA-973A-576F61A6F8E6}" dt="2026-02-20T16:15:47.811" v="49"/>
          <ac:spMkLst>
            <pc:docMk/>
            <pc:sldMk cId="0" sldId="274"/>
            <ac:spMk id="13" creationId="{00000000-0000-0000-0000-000000000000}"/>
          </ac:spMkLst>
        </pc:spChg>
        <pc:spChg chg="mod">
          <ac:chgData name="V Walker" userId="cbce8964-af15-4450-96b9-ddf62eef329d" providerId="ADAL" clId="{E49A6F22-096A-41BA-973A-576F61A6F8E6}" dt="2026-02-20T16:15:47.811" v="49"/>
          <ac:spMkLst>
            <pc:docMk/>
            <pc:sldMk cId="0" sldId="274"/>
            <ac:spMk id="14" creationId="{00000000-0000-0000-0000-000000000000}"/>
          </ac:spMkLst>
        </pc:spChg>
        <pc:spChg chg="mod">
          <ac:chgData name="V Walker" userId="cbce8964-af15-4450-96b9-ddf62eef329d" providerId="ADAL" clId="{E49A6F22-096A-41BA-973A-576F61A6F8E6}" dt="2026-02-20T16:15:47.811" v="49"/>
          <ac:spMkLst>
            <pc:docMk/>
            <pc:sldMk cId="0" sldId="274"/>
            <ac:spMk id="15" creationId="{00000000-0000-0000-0000-000000000000}"/>
          </ac:spMkLst>
        </pc:spChg>
        <pc:spChg chg="mod">
          <ac:chgData name="V Walker" userId="cbce8964-af15-4450-96b9-ddf62eef329d" providerId="ADAL" clId="{E49A6F22-096A-41BA-973A-576F61A6F8E6}" dt="2026-02-20T16:15:47.811" v="49"/>
          <ac:spMkLst>
            <pc:docMk/>
            <pc:sldMk cId="0" sldId="274"/>
            <ac:spMk id="16" creationId="{00000000-0000-0000-0000-000000000000}"/>
          </ac:spMkLst>
        </pc:spChg>
      </pc:sldChg>
      <pc:sldChg chg="modSp add mod">
        <pc:chgData name="V Walker" userId="cbce8964-af15-4450-96b9-ddf62eef329d" providerId="ADAL" clId="{E49A6F22-096A-41BA-973A-576F61A6F8E6}" dt="2026-02-20T16:15:47.811" v="49"/>
        <pc:sldMkLst>
          <pc:docMk/>
          <pc:sldMk cId="2187842718" sldId="275"/>
        </pc:sldMkLst>
        <pc:spChg chg="mod">
          <ac:chgData name="V Walker" userId="cbce8964-af15-4450-96b9-ddf62eef329d" providerId="ADAL" clId="{E49A6F22-096A-41BA-973A-576F61A6F8E6}" dt="2026-02-20T16:15:47.811" v="49"/>
          <ac:spMkLst>
            <pc:docMk/>
            <pc:sldMk cId="2187842718" sldId="275"/>
            <ac:spMk id="5" creationId="{E3A55620-2632-4F83-970A-7D6DBB1A7945}"/>
          </ac:spMkLst>
        </pc:spChg>
        <pc:spChg chg="mod">
          <ac:chgData name="V Walker" userId="cbce8964-af15-4450-96b9-ddf62eef329d" providerId="ADAL" clId="{E49A6F22-096A-41BA-973A-576F61A6F8E6}" dt="2026-02-20T16:15:47.811" v="49"/>
          <ac:spMkLst>
            <pc:docMk/>
            <pc:sldMk cId="2187842718" sldId="275"/>
            <ac:spMk id="16" creationId="{2FD65E56-08EE-4A49-97B1-B4D308B1781C}"/>
          </ac:spMkLst>
        </pc:spChg>
        <pc:spChg chg="mod">
          <ac:chgData name="V Walker" userId="cbce8964-af15-4450-96b9-ddf62eef329d" providerId="ADAL" clId="{E49A6F22-096A-41BA-973A-576F61A6F8E6}" dt="2026-02-20T16:15:47.811" v="49"/>
          <ac:spMkLst>
            <pc:docMk/>
            <pc:sldMk cId="2187842718" sldId="275"/>
            <ac:spMk id="19" creationId="{F3405C4E-AF8A-4460-AE52-EF8CC539D4E1}"/>
          </ac:spMkLst>
        </pc:spChg>
        <pc:spChg chg="mod">
          <ac:chgData name="V Walker" userId="cbce8964-af15-4450-96b9-ddf62eef329d" providerId="ADAL" clId="{E49A6F22-096A-41BA-973A-576F61A6F8E6}" dt="2026-02-20T16:15:47.811" v="49"/>
          <ac:spMkLst>
            <pc:docMk/>
            <pc:sldMk cId="2187842718" sldId="275"/>
            <ac:spMk id="20" creationId="{299F46B5-4EA0-42B1-9BB6-49537B0A2350}"/>
          </ac:spMkLst>
        </pc:spChg>
        <pc:spChg chg="mod">
          <ac:chgData name="V Walker" userId="cbce8964-af15-4450-96b9-ddf62eef329d" providerId="ADAL" clId="{E49A6F22-096A-41BA-973A-576F61A6F8E6}" dt="2026-02-20T16:15:47.811" v="49"/>
          <ac:spMkLst>
            <pc:docMk/>
            <pc:sldMk cId="2187842718" sldId="275"/>
            <ac:spMk id="21" creationId="{96ED9EF9-AC73-4533-A829-DDC23BC6C232}"/>
          </ac:spMkLst>
        </pc:spChg>
        <pc:spChg chg="mod">
          <ac:chgData name="V Walker" userId="cbce8964-af15-4450-96b9-ddf62eef329d" providerId="ADAL" clId="{E49A6F22-096A-41BA-973A-576F61A6F8E6}" dt="2026-02-20T16:15:47.811" v="49"/>
          <ac:spMkLst>
            <pc:docMk/>
            <pc:sldMk cId="2187842718" sldId="275"/>
            <ac:spMk id="22" creationId="{90C8AE0B-993F-4445-8F02-D83AF2E18263}"/>
          </ac:spMkLst>
        </pc:spChg>
        <pc:spChg chg="mod">
          <ac:chgData name="V Walker" userId="cbce8964-af15-4450-96b9-ddf62eef329d" providerId="ADAL" clId="{E49A6F22-096A-41BA-973A-576F61A6F8E6}" dt="2026-02-20T16:15:47.811" v="49"/>
          <ac:spMkLst>
            <pc:docMk/>
            <pc:sldMk cId="2187842718" sldId="275"/>
            <ac:spMk id="23" creationId="{7FA412AB-0E1F-4B87-973E-35D1335FCEFB}"/>
          </ac:spMkLst>
        </pc:spChg>
        <pc:spChg chg="mod">
          <ac:chgData name="V Walker" userId="cbce8964-af15-4450-96b9-ddf62eef329d" providerId="ADAL" clId="{E49A6F22-096A-41BA-973A-576F61A6F8E6}" dt="2026-02-20T16:15:47.811" v="49"/>
          <ac:spMkLst>
            <pc:docMk/>
            <pc:sldMk cId="2187842718" sldId="275"/>
            <ac:spMk id="25" creationId="{502F48F1-ED26-4001-BCAE-B22BC535AE29}"/>
          </ac:spMkLst>
        </pc:spChg>
      </pc:sldChg>
      <pc:sldChg chg="del">
        <pc:chgData name="V Walker" userId="cbce8964-af15-4450-96b9-ddf62eef329d" providerId="ADAL" clId="{E49A6F22-096A-41BA-973A-576F61A6F8E6}" dt="2026-02-20T16:12:46.373" v="8" actId="47"/>
        <pc:sldMkLst>
          <pc:docMk/>
          <pc:sldMk cId="3581043056" sldId="275"/>
        </pc:sldMkLst>
      </pc:sldChg>
      <pc:sldChg chg="del">
        <pc:chgData name="V Walker" userId="cbce8964-af15-4450-96b9-ddf62eef329d" providerId="ADAL" clId="{E49A6F22-096A-41BA-973A-576F61A6F8E6}" dt="2026-02-20T16:12:46.581" v="9" actId="47"/>
        <pc:sldMkLst>
          <pc:docMk/>
          <pc:sldMk cId="83265452" sldId="276"/>
        </pc:sldMkLst>
      </pc:sldChg>
      <pc:sldChg chg="modSp add">
        <pc:chgData name="V Walker" userId="cbce8964-af15-4450-96b9-ddf62eef329d" providerId="ADAL" clId="{E49A6F22-096A-41BA-973A-576F61A6F8E6}" dt="2026-02-20T16:15:47.811" v="49"/>
        <pc:sldMkLst>
          <pc:docMk/>
          <pc:sldMk cId="4227748847" sldId="276"/>
        </pc:sldMkLst>
        <pc:spChg chg="mod">
          <ac:chgData name="V Walker" userId="cbce8964-af15-4450-96b9-ddf62eef329d" providerId="ADAL" clId="{E49A6F22-096A-41BA-973A-576F61A6F8E6}" dt="2026-02-20T16:15:47.811" v="49"/>
          <ac:spMkLst>
            <pc:docMk/>
            <pc:sldMk cId="4227748847" sldId="276"/>
            <ac:spMk id="2" creationId="{3973B9B9-C15B-43C8-BCDE-7B5D1E493AA3}"/>
          </ac:spMkLst>
        </pc:spChg>
        <pc:spChg chg="mod">
          <ac:chgData name="V Walker" userId="cbce8964-af15-4450-96b9-ddf62eef329d" providerId="ADAL" clId="{E49A6F22-096A-41BA-973A-576F61A6F8E6}" dt="2026-02-20T16:15:47.811" v="49"/>
          <ac:spMkLst>
            <pc:docMk/>
            <pc:sldMk cId="4227748847" sldId="276"/>
            <ac:spMk id="5" creationId="{E3A55620-2632-4F83-970A-7D6DBB1A7945}"/>
          </ac:spMkLst>
        </pc:spChg>
        <pc:spChg chg="mod">
          <ac:chgData name="V Walker" userId="cbce8964-af15-4450-96b9-ddf62eef329d" providerId="ADAL" clId="{E49A6F22-096A-41BA-973A-576F61A6F8E6}" dt="2026-02-20T16:15:47.811" v="49"/>
          <ac:spMkLst>
            <pc:docMk/>
            <pc:sldMk cId="4227748847" sldId="276"/>
            <ac:spMk id="11" creationId="{C685EFA8-18AF-4154-9A9C-0E84FA264F90}"/>
          </ac:spMkLst>
        </pc:spChg>
        <pc:spChg chg="mod">
          <ac:chgData name="V Walker" userId="cbce8964-af15-4450-96b9-ddf62eef329d" providerId="ADAL" clId="{E49A6F22-096A-41BA-973A-576F61A6F8E6}" dt="2026-02-20T16:15:47.811" v="49"/>
          <ac:spMkLst>
            <pc:docMk/>
            <pc:sldMk cId="4227748847" sldId="276"/>
            <ac:spMk id="12" creationId="{8F806E06-F4EA-4ED4-9AA1-7F62AA51B23A}"/>
          </ac:spMkLst>
        </pc:spChg>
        <pc:spChg chg="mod">
          <ac:chgData name="V Walker" userId="cbce8964-af15-4450-96b9-ddf62eef329d" providerId="ADAL" clId="{E49A6F22-096A-41BA-973A-576F61A6F8E6}" dt="2026-02-20T16:15:47.811" v="49"/>
          <ac:spMkLst>
            <pc:docMk/>
            <pc:sldMk cId="4227748847" sldId="276"/>
            <ac:spMk id="13" creationId="{E2C88F8C-9D99-4DA5-A0F2-AC3943AA1F36}"/>
          </ac:spMkLst>
        </pc:spChg>
        <pc:spChg chg="mod">
          <ac:chgData name="V Walker" userId="cbce8964-af15-4450-96b9-ddf62eef329d" providerId="ADAL" clId="{E49A6F22-096A-41BA-973A-576F61A6F8E6}" dt="2026-02-20T16:15:47.811" v="49"/>
          <ac:spMkLst>
            <pc:docMk/>
            <pc:sldMk cId="4227748847" sldId="276"/>
            <ac:spMk id="14" creationId="{5A1274F4-7A5B-4945-97BB-A27E057C4C42}"/>
          </ac:spMkLst>
        </pc:spChg>
        <pc:spChg chg="mod">
          <ac:chgData name="V Walker" userId="cbce8964-af15-4450-96b9-ddf62eef329d" providerId="ADAL" clId="{E49A6F22-096A-41BA-973A-576F61A6F8E6}" dt="2026-02-20T16:15:47.811" v="49"/>
          <ac:spMkLst>
            <pc:docMk/>
            <pc:sldMk cId="4227748847" sldId="276"/>
            <ac:spMk id="15" creationId="{A52F0DFD-EFB1-4088-BA71-8F77E80FA754}"/>
          </ac:spMkLst>
        </pc:spChg>
        <pc:spChg chg="mod">
          <ac:chgData name="V Walker" userId="cbce8964-af15-4450-96b9-ddf62eef329d" providerId="ADAL" clId="{E49A6F22-096A-41BA-973A-576F61A6F8E6}" dt="2026-02-20T16:15:47.811" v="49"/>
          <ac:spMkLst>
            <pc:docMk/>
            <pc:sldMk cId="4227748847" sldId="276"/>
            <ac:spMk id="16" creationId="{2FD65E56-08EE-4A49-97B1-B4D308B1781C}"/>
          </ac:spMkLst>
        </pc:spChg>
      </pc:sldChg>
      <pc:sldChg chg="del">
        <pc:chgData name="V Walker" userId="cbce8964-af15-4450-96b9-ddf62eef329d" providerId="ADAL" clId="{E49A6F22-096A-41BA-973A-576F61A6F8E6}" dt="2026-02-20T16:12:46.756" v="10" actId="47"/>
        <pc:sldMkLst>
          <pc:docMk/>
          <pc:sldMk cId="1142785035" sldId="277"/>
        </pc:sldMkLst>
      </pc:sldChg>
      <pc:sldChg chg="modSp add mod">
        <pc:chgData name="V Walker" userId="cbce8964-af15-4450-96b9-ddf62eef329d" providerId="ADAL" clId="{E49A6F22-096A-41BA-973A-576F61A6F8E6}" dt="2026-02-20T16:16:25.964" v="65" actId="14100"/>
        <pc:sldMkLst>
          <pc:docMk/>
          <pc:sldMk cId="2884520175" sldId="277"/>
        </pc:sldMkLst>
        <pc:spChg chg="mod">
          <ac:chgData name="V Walker" userId="cbce8964-af15-4450-96b9-ddf62eef329d" providerId="ADAL" clId="{E49A6F22-096A-41BA-973A-576F61A6F8E6}" dt="2026-02-20T16:15:47.811" v="49"/>
          <ac:spMkLst>
            <pc:docMk/>
            <pc:sldMk cId="2884520175" sldId="277"/>
            <ac:spMk id="2" creationId="{3973B9B9-C15B-43C8-BCDE-7B5D1E493AA3}"/>
          </ac:spMkLst>
        </pc:spChg>
        <pc:spChg chg="mod">
          <ac:chgData name="V Walker" userId="cbce8964-af15-4450-96b9-ddf62eef329d" providerId="ADAL" clId="{E49A6F22-096A-41BA-973A-576F61A6F8E6}" dt="2026-02-20T16:15:58.448" v="54" actId="1076"/>
          <ac:spMkLst>
            <pc:docMk/>
            <pc:sldMk cId="2884520175" sldId="277"/>
            <ac:spMk id="5" creationId="{E3A55620-2632-4F83-970A-7D6DBB1A7945}"/>
          </ac:spMkLst>
        </pc:spChg>
        <pc:spChg chg="mod">
          <ac:chgData name="V Walker" userId="cbce8964-af15-4450-96b9-ddf62eef329d" providerId="ADAL" clId="{E49A6F22-096A-41BA-973A-576F61A6F8E6}" dt="2026-02-20T16:16:04.813" v="57" actId="14100"/>
          <ac:spMkLst>
            <pc:docMk/>
            <pc:sldMk cId="2884520175" sldId="277"/>
            <ac:spMk id="11" creationId="{C685EFA8-18AF-4154-9A9C-0E84FA264F90}"/>
          </ac:spMkLst>
        </pc:spChg>
        <pc:spChg chg="mod">
          <ac:chgData name="V Walker" userId="cbce8964-af15-4450-96b9-ddf62eef329d" providerId="ADAL" clId="{E49A6F22-096A-41BA-973A-576F61A6F8E6}" dt="2026-02-20T16:16:15.585" v="61" actId="14100"/>
          <ac:spMkLst>
            <pc:docMk/>
            <pc:sldMk cId="2884520175" sldId="277"/>
            <ac:spMk id="12" creationId="{8F806E06-F4EA-4ED4-9AA1-7F62AA51B23A}"/>
          </ac:spMkLst>
        </pc:spChg>
        <pc:spChg chg="mod">
          <ac:chgData name="V Walker" userId="cbce8964-af15-4450-96b9-ddf62eef329d" providerId="ADAL" clId="{E49A6F22-096A-41BA-973A-576F61A6F8E6}" dt="2026-02-20T16:16:09.409" v="59" actId="14100"/>
          <ac:spMkLst>
            <pc:docMk/>
            <pc:sldMk cId="2884520175" sldId="277"/>
            <ac:spMk id="13" creationId="{E2C88F8C-9D99-4DA5-A0F2-AC3943AA1F36}"/>
          </ac:spMkLst>
        </pc:spChg>
        <pc:spChg chg="mod">
          <ac:chgData name="V Walker" userId="cbce8964-af15-4450-96b9-ddf62eef329d" providerId="ADAL" clId="{E49A6F22-096A-41BA-973A-576F61A6F8E6}" dt="2026-02-20T16:16:21.375" v="63" actId="14100"/>
          <ac:spMkLst>
            <pc:docMk/>
            <pc:sldMk cId="2884520175" sldId="277"/>
            <ac:spMk id="14" creationId="{5A1274F4-7A5B-4945-97BB-A27E057C4C42}"/>
          </ac:spMkLst>
        </pc:spChg>
        <pc:spChg chg="mod">
          <ac:chgData name="V Walker" userId="cbce8964-af15-4450-96b9-ddf62eef329d" providerId="ADAL" clId="{E49A6F22-096A-41BA-973A-576F61A6F8E6}" dt="2026-02-20T16:16:25.964" v="65" actId="14100"/>
          <ac:spMkLst>
            <pc:docMk/>
            <pc:sldMk cId="2884520175" sldId="277"/>
            <ac:spMk id="15" creationId="{A52F0DFD-EFB1-4088-BA71-8F77E80FA754}"/>
          </ac:spMkLst>
        </pc:spChg>
        <pc:spChg chg="mod">
          <ac:chgData name="V Walker" userId="cbce8964-af15-4450-96b9-ddf62eef329d" providerId="ADAL" clId="{E49A6F22-096A-41BA-973A-576F61A6F8E6}" dt="2026-02-20T16:15:53.125" v="51" actId="14100"/>
          <ac:spMkLst>
            <pc:docMk/>
            <pc:sldMk cId="2884520175" sldId="277"/>
            <ac:spMk id="16" creationId="{2FD65E56-08EE-4A49-97B1-B4D308B1781C}"/>
          </ac:spMkLst>
        </pc:spChg>
        <pc:picChg chg="mod">
          <ac:chgData name="V Walker" userId="cbce8964-af15-4450-96b9-ddf62eef329d" providerId="ADAL" clId="{E49A6F22-096A-41BA-973A-576F61A6F8E6}" dt="2026-02-20T16:15:47.811" v="49"/>
          <ac:picMkLst>
            <pc:docMk/>
            <pc:sldMk cId="2884520175" sldId="277"/>
            <ac:picMk id="4" creationId="{D38453E9-926B-33AF-4FF9-E49CF3F8099E}"/>
          </ac:picMkLst>
        </pc:picChg>
      </pc:sldChg>
      <pc:sldChg chg="del">
        <pc:chgData name="V Walker" userId="cbce8964-af15-4450-96b9-ddf62eef329d" providerId="ADAL" clId="{E49A6F22-096A-41BA-973A-576F61A6F8E6}" dt="2026-02-20T16:12:46.932" v="11" actId="47"/>
        <pc:sldMkLst>
          <pc:docMk/>
          <pc:sldMk cId="2234186134" sldId="278"/>
        </pc:sldMkLst>
      </pc:sldChg>
      <pc:sldChg chg="addSp modSp add mod">
        <pc:chgData name="V Walker" userId="cbce8964-af15-4450-96b9-ddf62eef329d" providerId="ADAL" clId="{E49A6F22-096A-41BA-973A-576F61A6F8E6}" dt="2026-02-20T16:18:25.490" v="108" actId="20577"/>
        <pc:sldMkLst>
          <pc:docMk/>
          <pc:sldMk cId="2675840954" sldId="278"/>
        </pc:sldMkLst>
        <pc:spChg chg="mod">
          <ac:chgData name="V Walker" userId="cbce8964-af15-4450-96b9-ddf62eef329d" providerId="ADAL" clId="{E49A6F22-096A-41BA-973A-576F61A6F8E6}" dt="2026-02-20T16:18:16.691" v="102" actId="20577"/>
          <ac:spMkLst>
            <pc:docMk/>
            <pc:sldMk cId="2675840954" sldId="278"/>
            <ac:spMk id="5" creationId="{E3A55620-2632-4F83-970A-7D6DBB1A7945}"/>
          </ac:spMkLst>
        </pc:spChg>
        <pc:spChg chg="add mod">
          <ac:chgData name="V Walker" userId="cbce8964-af15-4450-96b9-ddf62eef329d" providerId="ADAL" clId="{E49A6F22-096A-41BA-973A-576F61A6F8E6}" dt="2026-02-20T16:17:58.043" v="89" actId="20577"/>
          <ac:spMkLst>
            <pc:docMk/>
            <pc:sldMk cId="2675840954" sldId="278"/>
            <ac:spMk id="9" creationId="{B08E3E04-655F-4151-AA0C-0813E58B2E53}"/>
          </ac:spMkLst>
        </pc:spChg>
        <pc:spChg chg="mod">
          <ac:chgData name="V Walker" userId="cbce8964-af15-4450-96b9-ddf62eef329d" providerId="ADAL" clId="{E49A6F22-096A-41BA-973A-576F61A6F8E6}" dt="2026-02-20T16:17:46.208" v="86" actId="1076"/>
          <ac:spMkLst>
            <pc:docMk/>
            <pc:sldMk cId="2675840954" sldId="278"/>
            <ac:spMk id="12" creationId="{8F806E06-F4EA-4ED4-9AA1-7F62AA51B23A}"/>
          </ac:spMkLst>
        </pc:spChg>
        <pc:spChg chg="mod">
          <ac:chgData name="V Walker" userId="cbce8964-af15-4450-96b9-ddf62eef329d" providerId="ADAL" clId="{E49A6F22-096A-41BA-973A-576F61A6F8E6}" dt="2026-02-20T16:18:06.919" v="93" actId="5793"/>
          <ac:spMkLst>
            <pc:docMk/>
            <pc:sldMk cId="2675840954" sldId="278"/>
            <ac:spMk id="15" creationId="{A52F0DFD-EFB1-4088-BA71-8F77E80FA754}"/>
          </ac:spMkLst>
        </pc:spChg>
        <pc:spChg chg="mod">
          <ac:chgData name="V Walker" userId="cbce8964-af15-4450-96b9-ddf62eef329d" providerId="ADAL" clId="{E49A6F22-096A-41BA-973A-576F61A6F8E6}" dt="2026-02-20T16:18:25.490" v="108" actId="20577"/>
          <ac:spMkLst>
            <pc:docMk/>
            <pc:sldMk cId="2675840954" sldId="278"/>
            <ac:spMk id="16" creationId="{2FD65E56-08EE-4A49-97B1-B4D308B1781C}"/>
          </ac:spMkLst>
        </pc:spChg>
      </pc:sldChg>
      <pc:sldChg chg="del">
        <pc:chgData name="V Walker" userId="cbce8964-af15-4450-96b9-ddf62eef329d" providerId="ADAL" clId="{E49A6F22-096A-41BA-973A-576F61A6F8E6}" dt="2026-02-20T16:12:47.298" v="12" actId="47"/>
        <pc:sldMkLst>
          <pc:docMk/>
          <pc:sldMk cId="1993102940" sldId="279"/>
        </pc:sldMkLst>
      </pc:sldChg>
      <pc:sldChg chg="add">
        <pc:chgData name="V Walker" userId="cbce8964-af15-4450-96b9-ddf62eef329d" providerId="ADAL" clId="{E49A6F22-096A-41BA-973A-576F61A6F8E6}" dt="2026-02-20T16:18:37.754" v="109"/>
        <pc:sldMkLst>
          <pc:docMk/>
          <pc:sldMk cId="2576087149" sldId="279"/>
        </pc:sldMkLst>
      </pc:sldChg>
      <pc:sldChg chg="del">
        <pc:chgData name="V Walker" userId="cbce8964-af15-4450-96b9-ddf62eef329d" providerId="ADAL" clId="{E49A6F22-096A-41BA-973A-576F61A6F8E6}" dt="2026-02-20T16:12:47.570" v="13" actId="47"/>
        <pc:sldMkLst>
          <pc:docMk/>
          <pc:sldMk cId="1820892173" sldId="280"/>
        </pc:sldMkLst>
      </pc:sldChg>
      <pc:sldChg chg="add">
        <pc:chgData name="V Walker" userId="cbce8964-af15-4450-96b9-ddf62eef329d" providerId="ADAL" clId="{E49A6F22-096A-41BA-973A-576F61A6F8E6}" dt="2026-02-20T16:18:48.688" v="110"/>
        <pc:sldMkLst>
          <pc:docMk/>
          <pc:sldMk cId="4116201872" sldId="280"/>
        </pc:sldMkLst>
      </pc:sldChg>
      <pc:sldChg chg="add">
        <pc:chgData name="V Walker" userId="cbce8964-af15-4450-96b9-ddf62eef329d" providerId="ADAL" clId="{E49A6F22-096A-41BA-973A-576F61A6F8E6}" dt="2026-02-20T16:18:58.353" v="111"/>
        <pc:sldMkLst>
          <pc:docMk/>
          <pc:sldMk cId="1934004226" sldId="281"/>
        </pc:sldMkLst>
      </pc:sldChg>
      <pc:sldChg chg="del">
        <pc:chgData name="V Walker" userId="cbce8964-af15-4450-96b9-ddf62eef329d" providerId="ADAL" clId="{E49A6F22-096A-41BA-973A-576F61A6F8E6}" dt="2026-02-20T16:12:48.193" v="14" actId="47"/>
        <pc:sldMkLst>
          <pc:docMk/>
          <pc:sldMk cId="2478863262" sldId="281"/>
        </pc:sldMkLst>
      </pc:sldChg>
      <pc:sldChg chg="add">
        <pc:chgData name="V Walker" userId="cbce8964-af15-4450-96b9-ddf62eef329d" providerId="ADAL" clId="{E49A6F22-096A-41BA-973A-576F61A6F8E6}" dt="2026-02-20T16:19:09.372" v="112"/>
        <pc:sldMkLst>
          <pc:docMk/>
          <pc:sldMk cId="378435963" sldId="282"/>
        </pc:sldMkLst>
      </pc:sldChg>
      <pc:sldChg chg="new del">
        <pc:chgData name="V Walker" userId="cbce8964-af15-4450-96b9-ddf62eef329d" providerId="ADAL" clId="{E49A6F22-096A-41BA-973A-576F61A6F8E6}" dt="2026-02-27T10:41:01.732" v="116" actId="47"/>
        <pc:sldMkLst>
          <pc:docMk/>
          <pc:sldMk cId="538997717" sldId="283"/>
        </pc:sldMkLst>
      </pc:sldChg>
      <pc:sldChg chg="modSp add mod">
        <pc:chgData name="V Walker" userId="cbce8964-af15-4450-96b9-ddf62eef329d" providerId="ADAL" clId="{E49A6F22-096A-41BA-973A-576F61A6F8E6}" dt="2026-02-27T10:41:06.790" v="118" actId="14100"/>
        <pc:sldMkLst>
          <pc:docMk/>
          <pc:sldMk cId="4242060109" sldId="284"/>
        </pc:sldMkLst>
        <pc:spChg chg="mod">
          <ac:chgData name="V Walker" userId="cbce8964-af15-4450-96b9-ddf62eef329d" providerId="ADAL" clId="{E49A6F22-096A-41BA-973A-576F61A6F8E6}" dt="2026-02-27T10:41:06.790" v="118" actId="14100"/>
          <ac:spMkLst>
            <pc:docMk/>
            <pc:sldMk cId="4242060109" sldId="284"/>
            <ac:spMk id="16" creationId="{2FD65E56-08EE-4A49-97B1-B4D308B1781C}"/>
          </ac:spMkLst>
        </pc:spChg>
      </pc:sldChg>
      <pc:sldMasterChg chg="modSp modSldLayout">
        <pc:chgData name="V Walker" userId="cbce8964-af15-4450-96b9-ddf62eef329d" providerId="ADAL" clId="{E49A6F22-096A-41BA-973A-576F61A6F8E6}" dt="2026-02-20T16:15:47.811" v="49"/>
        <pc:sldMasterMkLst>
          <pc:docMk/>
          <pc:sldMasterMk cId="2460954070" sldId="2147483660"/>
        </pc:sldMasterMkLst>
        <pc:spChg chg="mod">
          <ac:chgData name="V Walker" userId="cbce8964-af15-4450-96b9-ddf62eef329d" providerId="ADAL" clId="{E49A6F22-096A-41BA-973A-576F61A6F8E6}" dt="2026-02-20T16:15:47.811" v="49"/>
          <ac:spMkLst>
            <pc:docMk/>
            <pc:sldMasterMk cId="2460954070" sldId="2147483660"/>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ac:spMk id="3" creationId="{00000000-0000-0000-0000-000000000000}"/>
          </ac:spMkLst>
        </pc:spChg>
        <pc:spChg chg="mod">
          <ac:chgData name="V Walker" userId="cbce8964-af15-4450-96b9-ddf62eef329d" providerId="ADAL" clId="{E49A6F22-096A-41BA-973A-576F61A6F8E6}" dt="2026-02-20T16:15:47.811" v="49"/>
          <ac:spMkLst>
            <pc:docMk/>
            <pc:sldMasterMk cId="2460954070" sldId="2147483660"/>
            <ac:spMk id="4" creationId="{00000000-0000-0000-0000-000000000000}"/>
          </ac:spMkLst>
        </pc:spChg>
        <pc:spChg chg="mod">
          <ac:chgData name="V Walker" userId="cbce8964-af15-4450-96b9-ddf62eef329d" providerId="ADAL" clId="{E49A6F22-096A-41BA-973A-576F61A6F8E6}" dt="2026-02-20T16:15:47.811" v="49"/>
          <ac:spMkLst>
            <pc:docMk/>
            <pc:sldMasterMk cId="2460954070" sldId="2147483660"/>
            <ac:spMk id="5" creationId="{00000000-0000-0000-0000-000000000000}"/>
          </ac:spMkLst>
        </pc:spChg>
        <pc:spChg chg="mod">
          <ac:chgData name="V Walker" userId="cbce8964-af15-4450-96b9-ddf62eef329d" providerId="ADAL" clId="{E49A6F22-096A-41BA-973A-576F61A6F8E6}" dt="2026-02-20T16:15:47.811" v="49"/>
          <ac:spMkLst>
            <pc:docMk/>
            <pc:sldMasterMk cId="2460954070" sldId="2147483660"/>
            <ac:spMk id="6" creationId="{00000000-0000-0000-0000-000000000000}"/>
          </ac:spMkLst>
        </pc:spChg>
        <pc:sldLayoutChg chg="modSp">
          <pc:chgData name="V Walker" userId="cbce8964-af15-4450-96b9-ddf62eef329d" providerId="ADAL" clId="{E49A6F22-096A-41BA-973A-576F61A6F8E6}" dt="2026-02-20T16:15:47.811" v="49"/>
          <pc:sldLayoutMkLst>
            <pc:docMk/>
            <pc:sldMasterMk cId="2460954070" sldId="2147483660"/>
            <pc:sldLayoutMk cId="2385387890" sldId="2147483661"/>
          </pc:sldLayoutMkLst>
          <pc:spChg chg="mod">
            <ac:chgData name="V Walker" userId="cbce8964-af15-4450-96b9-ddf62eef329d" providerId="ADAL" clId="{E49A6F22-096A-41BA-973A-576F61A6F8E6}" dt="2026-02-20T16:15:47.811" v="49"/>
            <ac:spMkLst>
              <pc:docMk/>
              <pc:sldMasterMk cId="2460954070" sldId="2147483660"/>
              <pc:sldLayoutMk cId="2385387890" sldId="2147483661"/>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2385387890" sldId="2147483661"/>
              <ac:spMk id="3"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2591524520" sldId="2147483663"/>
          </pc:sldLayoutMkLst>
          <pc:spChg chg="mod">
            <ac:chgData name="V Walker" userId="cbce8964-af15-4450-96b9-ddf62eef329d" providerId="ADAL" clId="{E49A6F22-096A-41BA-973A-576F61A6F8E6}" dt="2026-02-20T16:15:47.811" v="49"/>
            <ac:spMkLst>
              <pc:docMk/>
              <pc:sldMasterMk cId="2460954070" sldId="2147483660"/>
              <pc:sldLayoutMk cId="2591524520" sldId="2147483663"/>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2591524520" sldId="2147483663"/>
              <ac:spMk id="3"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1203092039" sldId="2147483664"/>
          </pc:sldLayoutMkLst>
          <pc:spChg chg="mod">
            <ac:chgData name="V Walker" userId="cbce8964-af15-4450-96b9-ddf62eef329d" providerId="ADAL" clId="{E49A6F22-096A-41BA-973A-576F61A6F8E6}" dt="2026-02-20T16:15:47.811" v="49"/>
            <ac:spMkLst>
              <pc:docMk/>
              <pc:sldMasterMk cId="2460954070" sldId="2147483660"/>
              <pc:sldLayoutMk cId="1203092039" sldId="2147483664"/>
              <ac:spMk id="3"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1203092039" sldId="2147483664"/>
              <ac:spMk id="4"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3733172339" sldId="2147483665"/>
          </pc:sldLayoutMkLst>
          <pc:spChg chg="mod">
            <ac:chgData name="V Walker" userId="cbce8964-af15-4450-96b9-ddf62eef329d" providerId="ADAL" clId="{E49A6F22-096A-41BA-973A-576F61A6F8E6}" dt="2026-02-20T16:15:47.811" v="49"/>
            <ac:spMkLst>
              <pc:docMk/>
              <pc:sldMasterMk cId="2460954070" sldId="2147483660"/>
              <pc:sldLayoutMk cId="3733172339" sldId="2147483665"/>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733172339" sldId="2147483665"/>
              <ac:spMk id="3"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733172339" sldId="2147483665"/>
              <ac:spMk id="4"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733172339" sldId="2147483665"/>
              <ac:spMk id="5"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733172339" sldId="2147483665"/>
              <ac:spMk id="6"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3171841454" sldId="2147483668"/>
          </pc:sldLayoutMkLst>
          <pc:spChg chg="mod">
            <ac:chgData name="V Walker" userId="cbce8964-af15-4450-96b9-ddf62eef329d" providerId="ADAL" clId="{E49A6F22-096A-41BA-973A-576F61A6F8E6}" dt="2026-02-20T16:15:47.811" v="49"/>
            <ac:spMkLst>
              <pc:docMk/>
              <pc:sldMasterMk cId="2460954070" sldId="2147483660"/>
              <pc:sldLayoutMk cId="3171841454" sldId="2147483668"/>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171841454" sldId="2147483668"/>
              <ac:spMk id="3"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171841454" sldId="2147483668"/>
              <ac:spMk id="4"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1718958274" sldId="2147483669"/>
          </pc:sldLayoutMkLst>
          <pc:spChg chg="mod">
            <ac:chgData name="V Walker" userId="cbce8964-af15-4450-96b9-ddf62eef329d" providerId="ADAL" clId="{E49A6F22-096A-41BA-973A-576F61A6F8E6}" dt="2026-02-20T16:15:47.811" v="49"/>
            <ac:spMkLst>
              <pc:docMk/>
              <pc:sldMasterMk cId="2460954070" sldId="2147483660"/>
              <pc:sldLayoutMk cId="1718958274" sldId="2147483669"/>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1718958274" sldId="2147483669"/>
              <ac:spMk id="3"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1718958274" sldId="2147483669"/>
              <ac:spMk id="4" creationId="{00000000-0000-0000-0000-000000000000}"/>
            </ac:spMkLst>
          </pc:spChg>
        </pc:sldLayoutChg>
        <pc:sldLayoutChg chg="modSp">
          <pc:chgData name="V Walker" userId="cbce8964-af15-4450-96b9-ddf62eef329d" providerId="ADAL" clId="{E49A6F22-096A-41BA-973A-576F61A6F8E6}" dt="2026-02-20T16:15:47.811" v="49"/>
          <pc:sldLayoutMkLst>
            <pc:docMk/>
            <pc:sldMasterMk cId="2460954070" sldId="2147483660"/>
            <pc:sldLayoutMk cId="3479445657" sldId="2147483671"/>
          </pc:sldLayoutMkLst>
          <pc:spChg chg="mod">
            <ac:chgData name="V Walker" userId="cbce8964-af15-4450-96b9-ddf62eef329d" providerId="ADAL" clId="{E49A6F22-096A-41BA-973A-576F61A6F8E6}" dt="2026-02-20T16:15:47.811" v="49"/>
            <ac:spMkLst>
              <pc:docMk/>
              <pc:sldMasterMk cId="2460954070" sldId="2147483660"/>
              <pc:sldLayoutMk cId="3479445657" sldId="2147483671"/>
              <ac:spMk id="2" creationId="{00000000-0000-0000-0000-000000000000}"/>
            </ac:spMkLst>
          </pc:spChg>
          <pc:spChg chg="mod">
            <ac:chgData name="V Walker" userId="cbce8964-af15-4450-96b9-ddf62eef329d" providerId="ADAL" clId="{E49A6F22-096A-41BA-973A-576F61A6F8E6}" dt="2026-02-20T16:15:47.811" v="49"/>
            <ac:spMkLst>
              <pc:docMk/>
              <pc:sldMasterMk cId="2460954070" sldId="2147483660"/>
              <pc:sldLayoutMk cId="3479445657" sldId="2147483671"/>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2/27/2026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yhYXMFB0d38"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EcGjZHvD5q4" TargetMode="External"/><Relationship Id="rId2" Type="http://schemas.openxmlformats.org/officeDocument/2006/relationships/hyperlink" Target="https://www.youtube.com/watch?v=5LoUm_r7It8" TargetMode="External"/><Relationship Id="rId1" Type="http://schemas.openxmlformats.org/officeDocument/2006/relationships/slideLayout" Target="../slideLayouts/slideLayout7.xml"/><Relationship Id="rId6" Type="http://schemas.openxmlformats.org/officeDocument/2006/relationships/hyperlink" Target="https://www.youtube.com/watch?v=cH2PH0auTUU" TargetMode="External"/><Relationship Id="rId5" Type="http://schemas.openxmlformats.org/officeDocument/2006/relationships/hyperlink" Target="https://www.youtube.com/watch?v=yE0aSxziNdY" TargetMode="External"/><Relationship Id="rId4" Type="http://schemas.openxmlformats.org/officeDocument/2006/relationships/hyperlink" Target="https://www.youtube.com/watch?v=-NqaupGcCpw"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AsHq5FBpsX8" TargetMode="External"/><Relationship Id="rId2" Type="http://schemas.openxmlformats.org/officeDocument/2006/relationships/hyperlink" Target="https://www.youtube.com/watch?v=AI97PCs-Pck"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8</a:t>
            </a:r>
          </a:p>
          <a:p>
            <a:pPr algn="ctr"/>
            <a:endParaRPr lang="en-GB" sz="3200" dirty="0"/>
          </a:p>
          <a:p>
            <a:pPr algn="ctr"/>
            <a:r>
              <a:rPr lang="en-GB" sz="3200" dirty="0"/>
              <a:t>Term 4</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Begin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History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44794"/>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marL="81280">
              <a:spcBef>
                <a:spcPts val="35"/>
              </a:spcBef>
            </a:pPr>
            <a:r>
              <a:rPr lang="en-GB" sz="1200" b="1" dirty="0">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marL="81280">
              <a:spcBef>
                <a:spcPts val="35"/>
              </a:spcBef>
            </a:pPr>
            <a:endParaRPr lang="en-GB" sz="1200" b="1" dirty="0">
              <a:latin typeface="Calibri" panose="020F0502020204030204" pitchFamily="34" charset="0"/>
              <a:ea typeface="Calibri" panose="020F0502020204030204" pitchFamily="34" charset="0"/>
            </a:endParaRPr>
          </a:p>
          <a:p>
            <a:pPr marL="81280">
              <a:spcBef>
                <a:spcPts val="35"/>
              </a:spcBef>
            </a:pPr>
            <a:r>
              <a:rPr lang="en-GB" sz="1200" b="1" dirty="0">
                <a:latin typeface="Calibri" panose="020F0502020204030204" pitchFamily="34" charset="0"/>
                <a:ea typeface="Calibri" panose="020F0502020204030204" pitchFamily="34" charset="0"/>
              </a:rPr>
              <a:t>Challenge yourself by completing the extra reading task.</a:t>
            </a:r>
          </a:p>
          <a:p>
            <a:pPr marL="81280">
              <a:spcBef>
                <a:spcPts val="35"/>
              </a:spcBef>
            </a:pPr>
            <a:endParaRPr lang="en-US" sz="1200" b="1" dirty="0">
              <a:latin typeface="Calibri" panose="020F0502020204030204" pitchFamily="34" charset="0"/>
              <a:ea typeface="Calibri" panose="020F0502020204030204" pitchFamily="34" charset="0"/>
            </a:endParaRPr>
          </a:p>
          <a:p>
            <a:pPr marL="81280">
              <a:spcBef>
                <a:spcPts val="35"/>
              </a:spcBef>
            </a:pPr>
            <a:r>
              <a:rPr lang="en-US" sz="1200" b="1" dirty="0">
                <a:latin typeface="Calibri" panose="020F0502020204030204" pitchFamily="34" charset="0"/>
                <a:ea typeface="Calibri" panose="020F0502020204030204" pitchFamily="34" charset="0"/>
              </a:rPr>
              <a:t>.</a:t>
            </a:r>
            <a:endParaRPr lang="en-GB" sz="1400" dirty="0">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Four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374479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b="1" i="1" dirty="0">
                <a:latin typeface="Calibri" panose="020F0502020204030204" pitchFamily="34" charset="0"/>
                <a:ea typeface="Calibri" panose="020F0502020204030204" pitchFamily="34" charset="0"/>
              </a:rPr>
              <a:t>Democracy</a:t>
            </a:r>
            <a:r>
              <a:rPr lang="en-US" sz="1200" b="1" i="1">
                <a:latin typeface="Calibri" panose="020F0502020204030204" pitchFamily="34" charset="0"/>
                <a:ea typeface="Calibri" panose="020F0502020204030204" pitchFamily="34" charset="0"/>
              </a:rPr>
              <a:t>, Democratic, </a:t>
            </a:r>
            <a:r>
              <a:rPr lang="en-US" sz="1200" b="1" i="1" dirty="0">
                <a:latin typeface="Calibri" panose="020F0502020204030204" pitchFamily="34" charset="0"/>
                <a:ea typeface="Calibri" panose="020F0502020204030204" pitchFamily="34" charset="0"/>
              </a:rPr>
              <a:t>Parliament, Social Class, Reform, Chartism, Chartist, Suffrage, Suffragist, Suffragette</a:t>
            </a:r>
            <a:r>
              <a:rPr lang="en-US" sz="1200" b="1" i="1">
                <a:latin typeface="Calibri" panose="020F0502020204030204" pitchFamily="34" charset="0"/>
                <a:ea typeface="Calibri" panose="020F0502020204030204" pitchFamily="34" charset="0"/>
              </a:rPr>
              <a:t>, Representation</a:t>
            </a: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87842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India,	 Tree rings,	 Ice cores, 	Natural causes, 	Human causes,	Adaptation,	Mitigation</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27748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030587" y="5735415"/>
            <a:ext cx="7869188" cy="425993"/>
          </a:xfrm>
          <a:prstGeom prst="rect">
            <a:avLst/>
          </a:prstGeom>
          <a:noFill/>
          <a:ln w="12700">
            <a:solidFill>
              <a:srgbClr val="000000"/>
            </a:solidFill>
            <a:prstDash val="solid"/>
          </a:ln>
        </p:spPr>
        <p:txBody>
          <a:bodyPr wrap="square" lIns="0" tIns="0" rIns="0" bIns="0" rtlCol="0">
            <a:noAutofit/>
          </a:bodyPr>
          <a:lstStyle/>
          <a:p>
            <a:pPr algn="just">
              <a:lnSpc>
                <a:spcPts val="934"/>
              </a:lnSpc>
            </a:pPr>
            <a:r>
              <a:rPr lang="en-US" sz="975" dirty="0">
                <a:solidFill>
                  <a:srgbClr val="000000"/>
                </a:solidFill>
                <a:latin typeface="Calibri" panose="020F0502020204030204" pitchFamily="34" charset="0"/>
                <a:ea typeface="Calibri" panose="020F0502020204030204" pitchFamily="34" charset="0"/>
              </a:rPr>
              <a:t> </a:t>
            </a:r>
            <a:endParaRPr lang="en-GB" sz="975" dirty="0">
              <a:latin typeface="Calibri" panose="020F0502020204030204" pitchFamily="34" charset="0"/>
              <a:ea typeface="Calibri" panose="020F0502020204030204" pitchFamily="34" charset="0"/>
            </a:endParaRPr>
          </a:p>
          <a:p>
            <a:pPr algn="just">
              <a:lnSpc>
                <a:spcPts val="934"/>
              </a:lnSpc>
            </a:pPr>
            <a:r>
              <a:rPr lang="en-US" sz="975" b="1" dirty="0">
                <a:solidFill>
                  <a:srgbClr val="000000"/>
                </a:solidFill>
                <a:latin typeface="Calibri" panose="020F0502020204030204" pitchFamily="34" charset="0"/>
                <a:ea typeface="Calibri" panose="020F0502020204030204" pitchFamily="34" charset="0"/>
              </a:rPr>
              <a:t> Key vocabulary: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61050" y="685255"/>
            <a:ext cx="4990556" cy="1644800"/>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1: collect booklet set in class. </a:t>
            </a: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Learn key vocab set on teams:</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1" y="93440"/>
            <a:ext cx="9801225" cy="392415"/>
          </a:xfrm>
          <a:prstGeom prst="rect">
            <a:avLst/>
          </a:prstGeom>
          <a:solidFill>
            <a:srgbClr val="FF0000"/>
          </a:solidFill>
          <a:ln w="28575">
            <a:solidFill>
              <a:schemeClr val="tx1"/>
            </a:solidFill>
          </a:ln>
        </p:spPr>
        <p:txBody>
          <a:bodyPr wrap="square" rtlCol="0">
            <a:spAutoFit/>
          </a:bodyPr>
          <a:lstStyle/>
          <a:p>
            <a:pPr algn="ctr"/>
            <a:r>
              <a:rPr lang="en-GB" sz="1950" dirty="0">
                <a:solidFill>
                  <a:schemeClr val="bg1"/>
                </a:solidFill>
              </a:rPr>
              <a:t>Year 8 T4 French</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200651" y="693373"/>
            <a:ext cx="4600574" cy="1546095"/>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4: </a:t>
            </a: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extended writing task which will be set on teams about your </a:t>
            </a:r>
            <a:r>
              <a:rPr lang="en-US" sz="975" b="1" dirty="0" err="1">
                <a:solidFill>
                  <a:srgbClr val="000000"/>
                </a:solidFill>
                <a:latin typeface="Calibri" panose="020F0502020204030204" pitchFamily="34" charset="0"/>
                <a:ea typeface="Calibri" panose="020F0502020204030204" pitchFamily="34" charset="0"/>
              </a:rPr>
              <a:t>favourite</a:t>
            </a:r>
            <a:r>
              <a:rPr lang="en-US" sz="975" b="1" dirty="0">
                <a:solidFill>
                  <a:srgbClr val="000000"/>
                </a:solidFill>
                <a:latin typeface="Calibri" panose="020F0502020204030204" pitchFamily="34" charset="0"/>
                <a:ea typeface="Calibri" panose="020F0502020204030204" pitchFamily="34" charset="0"/>
              </a:rPr>
              <a:t> hobbies. The question is: </a:t>
            </a:r>
            <a:r>
              <a:rPr lang="en-US" sz="975" b="1" dirty="0" err="1">
                <a:solidFill>
                  <a:srgbClr val="000000"/>
                </a:solidFill>
                <a:latin typeface="Calibri" panose="020F0502020204030204" pitchFamily="34" charset="0"/>
                <a:ea typeface="Calibri" panose="020F0502020204030204" pitchFamily="34" charset="0"/>
              </a:rPr>
              <a:t>qu’est</a:t>
            </a:r>
            <a:r>
              <a:rPr lang="en-US" sz="975" b="1" dirty="0">
                <a:solidFill>
                  <a:srgbClr val="000000"/>
                </a:solidFill>
                <a:latin typeface="Calibri" panose="020F0502020204030204" pitchFamily="34" charset="0"/>
                <a:ea typeface="Calibri" panose="020F0502020204030204" pitchFamily="34" charset="0"/>
              </a:rPr>
              <a:t> que </a:t>
            </a:r>
            <a:r>
              <a:rPr lang="en-US" sz="975" b="1" dirty="0" err="1">
                <a:solidFill>
                  <a:srgbClr val="000000"/>
                </a:solidFill>
                <a:latin typeface="Calibri" panose="020F0502020204030204" pitchFamily="34" charset="0"/>
                <a:ea typeface="Calibri" panose="020F0502020204030204" pitchFamily="34" charset="0"/>
              </a:rPr>
              <a:t>tu</a:t>
            </a:r>
            <a:r>
              <a:rPr lang="en-US" sz="975" b="1" dirty="0">
                <a:solidFill>
                  <a:srgbClr val="000000"/>
                </a:solidFill>
                <a:latin typeface="Calibri" panose="020F0502020204030204" pitchFamily="34" charset="0"/>
                <a:ea typeface="Calibri" panose="020F0502020204030204" pitchFamily="34" charset="0"/>
              </a:rPr>
              <a:t> </a:t>
            </a:r>
            <a:r>
              <a:rPr lang="en-US" sz="975" b="1" dirty="0" err="1">
                <a:solidFill>
                  <a:srgbClr val="000000"/>
                </a:solidFill>
                <a:latin typeface="Calibri" panose="020F0502020204030204" pitchFamily="34" charset="0"/>
                <a:ea typeface="Calibri" panose="020F0502020204030204" pitchFamily="34" charset="0"/>
              </a:rPr>
              <a:t>aimes</a:t>
            </a:r>
            <a:r>
              <a:rPr lang="en-US" sz="975" b="1" dirty="0">
                <a:solidFill>
                  <a:srgbClr val="000000"/>
                </a:solidFill>
                <a:latin typeface="Calibri" panose="020F0502020204030204" pitchFamily="34" charset="0"/>
                <a:ea typeface="Calibri" panose="020F0502020204030204" pitchFamily="34" charset="0"/>
              </a:rPr>
              <a:t> faire? </a:t>
            </a: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200651" y="2460158"/>
            <a:ext cx="4600573" cy="968842"/>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5: </a:t>
            </a:r>
          </a:p>
          <a:p>
            <a:pPr lvl="1">
              <a:spcBef>
                <a:spcPts val="1129"/>
              </a:spcBef>
              <a:tabLst>
                <a:tab pos="204311" algn="l"/>
              </a:tabLst>
            </a:pPr>
            <a:r>
              <a:rPr lang="en-GB" sz="975" dirty="0">
                <a:latin typeface="Calibri" panose="020F0502020204030204" pitchFamily="34" charset="0"/>
                <a:ea typeface="Calibri" panose="020F0502020204030204" pitchFamily="34" charset="0"/>
              </a:rPr>
              <a:t>Learn the vocab set on teams. You’ll be tested on this on teams</a:t>
            </a: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61050" y="2446986"/>
            <a:ext cx="4990556" cy="1273495"/>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2</a:t>
            </a: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extended writing: Write a paragraph, describing  what sports you do or don’t do in French . Include: the negative in French, give opinions and reasons in French. This needs to be 40 words</a:t>
            </a: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200651" y="3547837"/>
            <a:ext cx="4600573" cy="1567088"/>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6: </a:t>
            </a:r>
          </a:p>
          <a:p>
            <a:pPr lvl="1">
              <a:spcBef>
                <a:spcPts val="1129"/>
              </a:spcBef>
              <a:tabLst>
                <a:tab pos="204311" algn="l"/>
              </a:tabLst>
            </a:pPr>
            <a:r>
              <a:rPr lang="en-GB" sz="975" dirty="0">
                <a:latin typeface="Calibri" panose="020F0502020204030204" pitchFamily="34" charset="0"/>
                <a:ea typeface="Calibri" panose="020F0502020204030204" pitchFamily="34" charset="0"/>
              </a:rPr>
              <a:t>Revision for term 4 test. This will be set on teams.</a:t>
            </a:r>
          </a:p>
          <a:p>
            <a:pPr lvl="1">
              <a:spcBef>
                <a:spcPts val="1129"/>
              </a:spcBef>
              <a:tabLst>
                <a:tab pos="204311" algn="l"/>
              </a:tabLst>
            </a:pPr>
            <a:r>
              <a:rPr lang="en-GB" sz="975" dirty="0">
                <a:latin typeface="Calibri" panose="020F0502020204030204" pitchFamily="34" charset="0"/>
                <a:ea typeface="Calibri" panose="020F0502020204030204" pitchFamily="34" charset="0"/>
              </a:rPr>
              <a:t>In addition to this learn vocab for term 5. This will be set on teams.  </a:t>
            </a:r>
          </a:p>
          <a:p>
            <a:pPr lvl="1">
              <a:spcBef>
                <a:spcPts val="1129"/>
              </a:spcBef>
              <a:tabLst>
                <a:tab pos="204311" algn="l"/>
              </a:tabLst>
            </a:pPr>
            <a:endParaRPr lang="en-GB" sz="975" dirty="0">
              <a:latin typeface="Calibri" panose="020F0502020204030204" pitchFamily="34" charset="0"/>
              <a:ea typeface="Calibri" panose="020F0502020204030204" pitchFamily="34" charset="0"/>
            </a:endParaRPr>
          </a:p>
          <a:p>
            <a:pPr lvl="1">
              <a:spcBef>
                <a:spcPts val="1129"/>
              </a:spcBef>
              <a:tabLst>
                <a:tab pos="204311" algn="l"/>
              </a:tabLst>
            </a:pPr>
            <a:endParaRPr lang="en-GB" sz="975"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61050" y="3863679"/>
            <a:ext cx="4990556" cy="1251245"/>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Week 3: </a:t>
            </a: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Learn the vocab set on teams. You’ll be tested on this in class. </a:t>
            </a:r>
          </a:p>
        </p:txBody>
      </p:sp>
      <p:pic>
        <p:nvPicPr>
          <p:cNvPr id="4" name="Picture 3">
            <a:extLst>
              <a:ext uri="{FF2B5EF4-FFF2-40B4-BE49-F238E27FC236}">
                <a16:creationId xmlns:a16="http://schemas.microsoft.com/office/drawing/2014/main" id="{D38453E9-926B-33AF-4FF9-E49CF3F8099E}"/>
              </a:ext>
            </a:extLst>
          </p:cNvPr>
          <p:cNvPicPr>
            <a:picLocks noChangeAspect="1"/>
          </p:cNvPicPr>
          <p:nvPr/>
        </p:nvPicPr>
        <p:blipFill>
          <a:blip r:embed="rId2"/>
          <a:stretch>
            <a:fillRect/>
          </a:stretch>
        </p:blipFill>
        <p:spPr>
          <a:xfrm>
            <a:off x="1967941" y="5835752"/>
            <a:ext cx="3685351" cy="262532"/>
          </a:xfrm>
          <a:prstGeom prst="rect">
            <a:avLst/>
          </a:prstGeom>
        </p:spPr>
      </p:pic>
    </p:spTree>
    <p:extLst>
      <p:ext uri="{BB962C8B-B14F-4D97-AF65-F5344CB8AC3E}">
        <p14:creationId xmlns:p14="http://schemas.microsoft.com/office/powerpoint/2010/main" val="2884520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864402"/>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b="0" i="0" dirty="0">
                <a:solidFill>
                  <a:srgbClr val="242424"/>
                </a:solidFill>
                <a:effectLst/>
                <a:latin typeface="Times New Roman" panose="02020603050405020304" pitchFamily="18" charset="0"/>
              </a:rPr>
              <a:t>Week 1: Translate:</a:t>
            </a:r>
          </a:p>
          <a:p>
            <a:pPr lvl="1" algn="l">
              <a:spcAft>
                <a:spcPts val="900"/>
              </a:spcAft>
            </a:pPr>
            <a:r>
              <a:rPr lang="fr-FR" b="0" i="0" dirty="0" err="1">
                <a:solidFill>
                  <a:srgbClr val="242424"/>
                </a:solidFill>
                <a:effectLst/>
                <a:latin typeface="Times New Roman" panose="02020603050405020304" pitchFamily="18" charset="0"/>
              </a:rPr>
              <a:t>Caecilius</a:t>
            </a:r>
            <a:r>
              <a:rPr lang="fr-FR" b="0" i="0" dirty="0">
                <a:solidFill>
                  <a:srgbClr val="242424"/>
                </a:solidFill>
                <a:effectLst/>
                <a:latin typeface="Times New Roman" panose="02020603050405020304" pitchFamily="18" charset="0"/>
              </a:rPr>
              <a:t> est pater,</a:t>
            </a:r>
          </a:p>
          <a:p>
            <a:pPr lvl="1" algn="l">
              <a:spcAft>
                <a:spcPts val="900"/>
              </a:spcAft>
            </a:pPr>
            <a:r>
              <a:rPr lang="fr-FR" b="0" i="0" dirty="0" err="1">
                <a:solidFill>
                  <a:srgbClr val="242424"/>
                </a:solidFill>
                <a:effectLst/>
                <a:latin typeface="Times New Roman" panose="02020603050405020304" pitchFamily="18" charset="0"/>
              </a:rPr>
              <a:t>Metella</a:t>
            </a:r>
            <a:r>
              <a:rPr lang="fr-FR" b="0" i="0" dirty="0">
                <a:solidFill>
                  <a:srgbClr val="242424"/>
                </a:solidFill>
                <a:effectLst/>
                <a:latin typeface="Times New Roman" panose="02020603050405020304" pitchFamily="18" charset="0"/>
              </a:rPr>
              <a:t> est mater.</a:t>
            </a:r>
          </a:p>
          <a:p>
            <a:pPr lvl="1" algn="l">
              <a:spcAft>
                <a:spcPts val="900"/>
              </a:spcAft>
            </a:pPr>
            <a:r>
              <a:rPr lang="fr-FR" b="0" i="0" dirty="0">
                <a:solidFill>
                  <a:srgbClr val="242424"/>
                </a:solidFill>
                <a:effectLst/>
                <a:latin typeface="Times New Roman" panose="02020603050405020304" pitchFamily="18" charset="0"/>
              </a:rPr>
              <a:t>Quintus est </a:t>
            </a:r>
            <a:r>
              <a:rPr lang="fr-FR" b="0" i="0" dirty="0" err="1">
                <a:solidFill>
                  <a:srgbClr val="242424"/>
                </a:solidFill>
                <a:effectLst/>
                <a:latin typeface="Times New Roman" panose="02020603050405020304" pitchFamily="18" charset="0"/>
              </a:rPr>
              <a:t>filius</a:t>
            </a:r>
            <a:r>
              <a:rPr lang="fr-FR" b="0" i="0" dirty="0">
                <a:solidFill>
                  <a:srgbClr val="242424"/>
                </a:solidFill>
                <a:effectLst/>
                <a:latin typeface="Times New Roman" panose="02020603050405020304" pitchFamily="18" charset="0"/>
              </a:rPr>
              <a:t>.</a:t>
            </a:r>
          </a:p>
          <a:p>
            <a:pPr lvl="1" algn="l">
              <a:spcAft>
                <a:spcPts val="900"/>
              </a:spcAft>
            </a:pPr>
            <a:r>
              <a:rPr lang="fr-FR" b="0" i="0" dirty="0" err="1">
                <a:solidFill>
                  <a:srgbClr val="242424"/>
                </a:solidFill>
                <a:effectLst/>
                <a:latin typeface="Times New Roman" panose="02020603050405020304" pitchFamily="18" charset="0"/>
              </a:rPr>
              <a:t>Grumio</a:t>
            </a:r>
            <a:r>
              <a:rPr lang="fr-FR" b="0" i="0" dirty="0">
                <a:solidFill>
                  <a:srgbClr val="242424"/>
                </a:solidFill>
                <a:effectLst/>
                <a:latin typeface="Times New Roman" panose="02020603050405020304" pitchFamily="18" charset="0"/>
              </a:rPr>
              <a:t> est </a:t>
            </a:r>
            <a:r>
              <a:rPr lang="fr-FR" b="0" i="0" dirty="0" err="1">
                <a:solidFill>
                  <a:srgbClr val="242424"/>
                </a:solidFill>
                <a:effectLst/>
                <a:latin typeface="Times New Roman" panose="02020603050405020304" pitchFamily="18" charset="0"/>
              </a:rPr>
              <a:t>servus</a:t>
            </a:r>
            <a:r>
              <a:rPr lang="fr-FR" b="0" i="0" dirty="0">
                <a:solidFill>
                  <a:srgbClr val="242424"/>
                </a:solidFill>
                <a:effectLst/>
                <a:latin typeface="Times New Roman" panose="02020603050405020304" pitchFamily="18" charset="0"/>
              </a:rPr>
              <a:t>.</a:t>
            </a:r>
          </a:p>
          <a:p>
            <a:pPr>
              <a:buNone/>
            </a:pPr>
            <a:br>
              <a:rPr lang="fr-FR" dirty="0"/>
            </a:br>
            <a:r>
              <a:rPr lang="fr-FR" dirty="0"/>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Latin Year 8</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Translate the following text. Into English. Highlight the imperfect tenses.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Dominus in villa </a:t>
            </a:r>
            <a:r>
              <a:rPr lang="en-US" sz="1200" b="1" dirty="0" err="1">
                <a:solidFill>
                  <a:srgbClr val="000000"/>
                </a:solidFill>
                <a:effectLst/>
                <a:latin typeface="Calibri" panose="020F0502020204030204" pitchFamily="34" charset="0"/>
                <a:ea typeface="Calibri" panose="020F0502020204030204" pitchFamily="34" charset="0"/>
              </a:rPr>
              <a:t>sedwbat</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servi</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laborabant</a:t>
            </a:r>
            <a:r>
              <a:rPr lang="en-US" sz="1200" b="1" dirty="0">
                <a:solidFill>
                  <a:srgbClr val="000000"/>
                </a:solidFill>
                <a:effectLst/>
                <a:latin typeface="Calibri" panose="020F0502020204030204" pitchFamily="34" charset="0"/>
                <a:ea typeface="Calibri" panose="020F0502020204030204" pitchFamily="34" charset="0"/>
              </a:rPr>
              <a:t>. Ancilla </a:t>
            </a:r>
            <a:r>
              <a:rPr lang="en-US" sz="1200" b="1" dirty="0" err="1">
                <a:solidFill>
                  <a:srgbClr val="000000"/>
                </a:solidFill>
                <a:effectLst/>
                <a:latin typeface="Calibri" panose="020F0502020204030204" pitchFamily="34" charset="0"/>
                <a:ea typeface="Calibri" panose="020F0502020204030204" pitchFamily="34" charset="0"/>
              </a:rPr>
              <a:t>cenam</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parabat</a:t>
            </a:r>
            <a:r>
              <a:rPr lang="en-US" sz="1200" b="1" dirty="0">
                <a:solidFill>
                  <a:srgbClr val="000000"/>
                </a:solidFill>
                <a:effectLst/>
                <a:latin typeface="Calibri" panose="020F0502020204030204" pitchFamily="34" charset="0"/>
                <a:ea typeface="Calibri" panose="020F0502020204030204" pitchFamily="34" charset="0"/>
              </a:rPr>
              <a:t> et pater </a:t>
            </a:r>
            <a:r>
              <a:rPr lang="en-US" sz="1200" b="1" dirty="0" err="1">
                <a:solidFill>
                  <a:srgbClr val="000000"/>
                </a:solidFill>
                <a:effectLst/>
                <a:latin typeface="Calibri" panose="020F0502020204030204" pitchFamily="34" charset="0"/>
                <a:ea typeface="Calibri" panose="020F0502020204030204" pitchFamily="34" charset="0"/>
              </a:rPr>
              <a:t>aquam</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portabat</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postea</a:t>
            </a:r>
            <a:r>
              <a:rPr lang="en-US" sz="1200" b="1" dirty="0">
                <a:solidFill>
                  <a:srgbClr val="000000"/>
                </a:solidFill>
                <a:latin typeface="Calibri" panose="020F0502020204030204" pitchFamily="34" charset="0"/>
                <a:ea typeface="Calibri" panose="020F0502020204030204" pitchFamily="34" charset="0"/>
              </a:rPr>
              <a:t> dominus servos </a:t>
            </a:r>
            <a:r>
              <a:rPr lang="en-US" sz="1200" b="1" dirty="0" err="1">
                <a:solidFill>
                  <a:srgbClr val="000000"/>
                </a:solidFill>
                <a:latin typeface="Calibri" panose="020F0502020204030204" pitchFamily="34" charset="0"/>
                <a:ea typeface="Calibri" panose="020F0502020204030204" pitchFamily="34" charset="0"/>
              </a:rPr>
              <a:t>vocavit</a:t>
            </a:r>
            <a:r>
              <a:rPr lang="en-US" sz="1200" b="1" dirty="0">
                <a:solidFill>
                  <a:srgbClr val="000000"/>
                </a:solidFill>
                <a:latin typeface="Calibri" panose="020F0502020204030204" pitchFamily="34" charset="0"/>
                <a:ea typeface="Calibri" panose="020F0502020204030204" pitchFamily="34" charset="0"/>
              </a:rPr>
              <a:t> et </a:t>
            </a:r>
            <a:r>
              <a:rPr lang="en-US" sz="1200" b="1" dirty="0" err="1">
                <a:solidFill>
                  <a:srgbClr val="000000"/>
                </a:solidFill>
                <a:latin typeface="Calibri" panose="020F0502020204030204" pitchFamily="34" charset="0"/>
                <a:ea typeface="Calibri" panose="020F0502020204030204" pitchFamily="34" charset="0"/>
              </a:rPr>
              <a:t>canavit</a:t>
            </a:r>
            <a:r>
              <a:rPr lang="en-US" sz="1200" b="1" dirty="0">
                <a:solidFill>
                  <a:srgbClr val="000000"/>
                </a:solidFill>
                <a:latin typeface="Calibri" panose="020F0502020204030204" pitchFamily="34" charset="0"/>
                <a:ea typeface="Calibri" panose="020F0502020204030204" pitchFamily="34" charset="0"/>
              </a:rPr>
              <a:t>. . </a:t>
            </a: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28671" y="2669452"/>
            <a:ext cx="4706226" cy="1032274"/>
          </a:xfrm>
          <a:prstGeom prst="rect">
            <a:avLst/>
          </a:prstGeom>
          <a:noFill/>
          <a:ln w="12700">
            <a:solidFill>
              <a:srgbClr val="000000"/>
            </a:solidFill>
            <a:prstDash val="solid"/>
          </a:ln>
        </p:spPr>
        <p:txBody>
          <a:bodyPr wrap="square" lIns="0" tIns="0" rIns="0" bIns="0" rtlCol="0">
            <a:noAutofit/>
          </a:bodyPr>
          <a:lstStyle/>
          <a:p>
            <a:r>
              <a:rPr lang="en-GB" sz="1200" dirty="0"/>
              <a:t>Week 5: Translate into English and then highlight the prepositions. What do they mean? </a:t>
            </a:r>
          </a:p>
          <a:p>
            <a:pPr lvl="1"/>
            <a:r>
              <a:rPr lang="en-GB" sz="1200" dirty="0"/>
              <a:t>Caecilius in </a:t>
            </a:r>
            <a:r>
              <a:rPr lang="en-GB" sz="1200" dirty="0" err="1"/>
              <a:t>horto</a:t>
            </a:r>
            <a:r>
              <a:rPr lang="en-GB" sz="1200" dirty="0"/>
              <a:t> </a:t>
            </a:r>
            <a:r>
              <a:rPr lang="en-GB" sz="1200" dirty="0" err="1"/>
              <a:t>ambulat</a:t>
            </a:r>
            <a:r>
              <a:rPr lang="en-GB" sz="1200" dirty="0"/>
              <a:t>.</a:t>
            </a:r>
          </a:p>
          <a:p>
            <a:pPr lvl="1"/>
            <a:r>
              <a:rPr lang="en-GB" sz="1200" dirty="0"/>
              <a:t>Metella cum </a:t>
            </a:r>
            <a:r>
              <a:rPr lang="en-GB" sz="1200" dirty="0" err="1"/>
              <a:t>amica</a:t>
            </a:r>
            <a:r>
              <a:rPr lang="en-GB" sz="1200" dirty="0"/>
              <a:t> </a:t>
            </a:r>
            <a:r>
              <a:rPr lang="en-GB" sz="1200" dirty="0" err="1"/>
              <a:t>ambulat</a:t>
            </a:r>
            <a:r>
              <a:rPr lang="en-GB" sz="1200" dirty="0"/>
              <a:t>.</a:t>
            </a:r>
          </a:p>
          <a:p>
            <a:pPr lvl="1"/>
            <a:r>
              <a:rPr lang="en-GB" sz="1200" dirty="0"/>
              <a:t>Quintus in via </a:t>
            </a:r>
            <a:r>
              <a:rPr lang="en-GB" sz="1200" dirty="0" err="1"/>
              <a:t>currit</a:t>
            </a:r>
            <a:r>
              <a:rPr lang="en-GB" sz="1200" dirty="0"/>
              <a:t>. </a:t>
            </a:r>
          </a:p>
          <a:p>
            <a:br>
              <a:rPr lang="en-GB" dirty="0"/>
            </a:br>
            <a:endParaRPr lang="en-GB" dirty="0"/>
          </a:p>
          <a:p>
            <a:r>
              <a:rPr lang="en-GB" dirty="0"/>
              <a:t>What does it mean?</a:t>
            </a:r>
          </a:p>
          <a:p>
            <a:pPr lvl="1"/>
            <a:r>
              <a:rPr lang="en-GB" dirty="0"/>
              <a:t>in</a:t>
            </a:r>
          </a:p>
          <a:p>
            <a:pPr lvl="1"/>
            <a:r>
              <a:rPr lang="en-GB" dirty="0"/>
              <a:t>Cum</a:t>
            </a:r>
          </a:p>
          <a:p>
            <a:pPr lvl="1"/>
            <a:r>
              <a:rPr lang="en-GB" dirty="0"/>
              <a:t>Ad</a:t>
            </a:r>
          </a:p>
          <a:p>
            <a:pPr lvl="1"/>
            <a:r>
              <a:rPr lang="en-GB" dirty="0"/>
              <a:t>Ex:</a:t>
            </a:r>
          </a:p>
          <a:p>
            <a:pPr lvl="1"/>
            <a:r>
              <a:rPr lang="en-GB" dirty="0"/>
              <a:t>What is ablative? Give examples. </a:t>
            </a:r>
          </a:p>
          <a:p>
            <a:br>
              <a:rPr lang="en-GB" dirty="0"/>
            </a:b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81576" y="2553891"/>
            <a:ext cx="4736212" cy="1591204"/>
          </a:xfrm>
          <a:prstGeom prst="rect">
            <a:avLst/>
          </a:prstGeom>
          <a:noFill/>
          <a:ln w="12700">
            <a:solidFill>
              <a:srgbClr val="000000"/>
            </a:solidFill>
            <a:prstDash val="solid"/>
          </a:ln>
        </p:spPr>
        <p:txBody>
          <a:bodyPr wrap="square" lIns="0" tIns="0" rIns="0" bIns="0" rtlCol="0">
            <a:noAutofit/>
          </a:bodyPr>
          <a:lstStyle/>
          <a:p>
            <a:pPr algn="l">
              <a:spcAft>
                <a:spcPts val="900"/>
              </a:spcAft>
              <a:buFont typeface="Arial" panose="020B0604020202020204" pitchFamily="34" charset="0"/>
              <a:buChar char="•"/>
            </a:pPr>
            <a:r>
              <a:rPr lang="pt-BR" sz="1200" b="0" i="0" dirty="0">
                <a:solidFill>
                  <a:srgbClr val="242424"/>
                </a:solidFill>
                <a:effectLst/>
                <a:latin typeface="Times New Roman" panose="02020603050405020304" pitchFamily="18" charset="0"/>
              </a:rPr>
              <a:t>Week 2. Translate into English using the perfect and imperfect tense. </a:t>
            </a:r>
            <a:r>
              <a:rPr lang="pt-BR" sz="1400" b="0" i="0" dirty="0">
                <a:solidFill>
                  <a:srgbClr val="242424"/>
                </a:solidFill>
                <a:effectLst/>
                <a:latin typeface="Times New Roman" panose="02020603050405020304" pitchFamily="18" charset="0"/>
              </a:rPr>
              <a:t>Metella cenam parat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Grumio laborat.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Quintus clamat.</a:t>
            </a:r>
          </a:p>
          <a:p>
            <a:pPr algn="l">
              <a:spcAft>
                <a:spcPts val="900"/>
              </a:spcAft>
              <a:buFont typeface="Arial" panose="020B0604020202020204" pitchFamily="34" charset="0"/>
              <a:buChar char="•"/>
            </a:pPr>
            <a:r>
              <a:rPr lang="pt-BR" sz="1400" b="0" i="0" dirty="0">
                <a:solidFill>
                  <a:srgbClr val="242424"/>
                </a:solidFill>
                <a:effectLst/>
                <a:latin typeface="Times New Roman" panose="02020603050405020304" pitchFamily="18" charset="0"/>
              </a:rPr>
              <a:t>Caecilius dormit</a:t>
            </a:r>
            <a:r>
              <a:rPr lang="pt-BR" sz="1200" b="0" i="0" dirty="0">
                <a:solidFill>
                  <a:srgbClr val="242424"/>
                </a:solidFill>
                <a:effectLst/>
                <a:latin typeface="Times New Roman" panose="02020603050405020304" pitchFamily="18" charset="0"/>
              </a:rPr>
              <a:t>.</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591204"/>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sz="1400" b="0" i="0" dirty="0">
                <a:solidFill>
                  <a:srgbClr val="242424"/>
                </a:solidFill>
                <a:effectLst/>
                <a:latin typeface="Times New Roman" panose="02020603050405020304" pitchFamily="18" charset="0"/>
              </a:rPr>
              <a:t>Week 3:Translate </a:t>
            </a:r>
            <a:r>
              <a:rPr lang="fr-FR" sz="1400" b="0" i="0" dirty="0" err="1">
                <a:solidFill>
                  <a:srgbClr val="242424"/>
                </a:solidFill>
                <a:effectLst/>
                <a:latin typeface="Times New Roman" panose="02020603050405020304" pitchFamily="18" charset="0"/>
              </a:rPr>
              <a:t>into</a:t>
            </a:r>
            <a:r>
              <a:rPr lang="fr-FR" sz="1400" b="0" i="0" dirty="0">
                <a:solidFill>
                  <a:srgbClr val="242424"/>
                </a:solidFill>
                <a:effectLst/>
                <a:latin typeface="Times New Roman" panose="02020603050405020304" pitchFamily="18" charset="0"/>
              </a:rPr>
              <a:t> English and </a:t>
            </a:r>
            <a:r>
              <a:rPr lang="fr-FR" sz="1400" b="0" i="0" dirty="0" err="1">
                <a:solidFill>
                  <a:srgbClr val="242424"/>
                </a:solidFill>
                <a:effectLst/>
                <a:latin typeface="Times New Roman" panose="02020603050405020304" pitchFamily="18" charset="0"/>
              </a:rPr>
              <a:t>say</a:t>
            </a:r>
            <a:r>
              <a:rPr lang="fr-FR" sz="1400" b="0" i="0" dirty="0">
                <a:solidFill>
                  <a:srgbClr val="242424"/>
                </a:solidFill>
                <a:effectLst/>
                <a:latin typeface="Times New Roman" panose="02020603050405020304" pitchFamily="18" charset="0"/>
              </a:rPr>
              <a:t> if </a:t>
            </a:r>
            <a:r>
              <a:rPr lang="fr-FR" sz="1400" b="0" i="0" dirty="0" err="1">
                <a:solidFill>
                  <a:srgbClr val="242424"/>
                </a:solidFill>
                <a:effectLst/>
                <a:latin typeface="Times New Roman" panose="02020603050405020304" pitchFamily="18" charset="0"/>
              </a:rPr>
              <a:t>it</a:t>
            </a:r>
            <a:r>
              <a:rPr lang="fr-FR" sz="1400" b="0" i="0" dirty="0">
                <a:solidFill>
                  <a:srgbClr val="242424"/>
                </a:solidFill>
                <a:effectLst/>
                <a:latin typeface="Times New Roman" panose="02020603050405020304" pitchFamily="18" charset="0"/>
              </a:rPr>
              <a:t> </a:t>
            </a:r>
            <a:r>
              <a:rPr lang="fr-FR" sz="1400" b="0" i="0" dirty="0" err="1">
                <a:solidFill>
                  <a:srgbClr val="242424"/>
                </a:solidFill>
                <a:effectLst/>
                <a:latin typeface="Times New Roman" panose="02020603050405020304" pitchFamily="18" charset="0"/>
              </a:rPr>
              <a:t>singular</a:t>
            </a:r>
            <a:r>
              <a:rPr lang="fr-FR" sz="1400" b="0" i="0" dirty="0">
                <a:solidFill>
                  <a:srgbClr val="242424"/>
                </a:solidFill>
                <a:effectLst/>
                <a:latin typeface="Times New Roman" panose="02020603050405020304" pitchFamily="18" charset="0"/>
              </a:rPr>
              <a:t>/plural</a:t>
            </a:r>
          </a:p>
          <a:p>
            <a:pPr lvl="1" algn="l">
              <a:spcAft>
                <a:spcPts val="900"/>
              </a:spcAft>
            </a:pPr>
            <a:r>
              <a:rPr lang="fr-FR" sz="1400" b="0" i="0" dirty="0">
                <a:solidFill>
                  <a:srgbClr val="242424"/>
                </a:solidFill>
                <a:effectLst/>
                <a:latin typeface="Times New Roman" panose="02020603050405020304" pitchFamily="18" charset="0"/>
              </a:rPr>
              <a:t>servi laborant.</a:t>
            </a:r>
          </a:p>
          <a:p>
            <a:pPr lvl="1" algn="l">
              <a:spcAft>
                <a:spcPts val="900"/>
              </a:spcAft>
            </a:pPr>
            <a:r>
              <a:rPr lang="fr-FR" sz="1400" b="0" i="0" dirty="0" err="1">
                <a:solidFill>
                  <a:srgbClr val="242424"/>
                </a:solidFill>
                <a:effectLst/>
                <a:latin typeface="Times New Roman" panose="02020603050405020304" pitchFamily="18" charset="0"/>
              </a:rPr>
              <a:t>puellae</a:t>
            </a:r>
            <a:r>
              <a:rPr lang="fr-FR" sz="1400" b="0" i="0" dirty="0">
                <a:solidFill>
                  <a:srgbClr val="242424"/>
                </a:solidFill>
                <a:effectLst/>
                <a:latin typeface="Times New Roman" panose="02020603050405020304" pitchFamily="18" charset="0"/>
              </a:rPr>
              <a:t> clamant.</a:t>
            </a:r>
          </a:p>
          <a:p>
            <a:pPr lvl="1" algn="l">
              <a:spcAft>
                <a:spcPts val="900"/>
              </a:spcAft>
            </a:pPr>
            <a:r>
              <a:rPr lang="fr-FR" sz="1400" b="0" i="0" dirty="0" err="1">
                <a:solidFill>
                  <a:srgbClr val="242424"/>
                </a:solidFill>
                <a:effectLst/>
                <a:latin typeface="Times New Roman" panose="02020603050405020304" pitchFamily="18" charset="0"/>
              </a:rPr>
              <a:t>Caecilius</a:t>
            </a:r>
            <a:r>
              <a:rPr lang="fr-FR" sz="1400" b="0" i="0" dirty="0">
                <a:solidFill>
                  <a:srgbClr val="242424"/>
                </a:solidFill>
                <a:effectLst/>
                <a:latin typeface="Times New Roman" panose="02020603050405020304" pitchFamily="18" charset="0"/>
              </a:rPr>
              <a:t> </a:t>
            </a:r>
            <a:r>
              <a:rPr lang="fr-FR" sz="1400" b="0" i="0" dirty="0" err="1">
                <a:solidFill>
                  <a:srgbClr val="242424"/>
                </a:solidFill>
                <a:effectLst/>
                <a:latin typeface="Times New Roman" panose="02020603050405020304" pitchFamily="18" charset="0"/>
              </a:rPr>
              <a:t>ambulat</a:t>
            </a:r>
            <a:r>
              <a:rPr lang="fr-FR" sz="1400" b="0" i="0" dirty="0">
                <a:solidFill>
                  <a:srgbClr val="242424"/>
                </a:solidFill>
                <a:effectLst/>
                <a:latin typeface="Times New Roman" panose="02020603050405020304" pitchFamily="18" charset="0"/>
              </a:rPr>
              <a:t>.</a:t>
            </a:r>
          </a:p>
          <a:p>
            <a:pPr lvl="1" algn="l">
              <a:spcAft>
                <a:spcPts val="900"/>
              </a:spcAft>
            </a:pPr>
            <a:endParaRPr lang="fr-FR" sz="1400" b="0" i="0" dirty="0">
              <a:solidFill>
                <a:srgbClr val="242424"/>
              </a:solidFill>
              <a:effectLst/>
              <a:latin typeface="Times New Roman" panose="02020603050405020304" pitchFamily="18" charset="0"/>
            </a:endParaRPr>
          </a:p>
          <a:p>
            <a:pPr algn="l"/>
            <a:endParaRPr lang="fr-FR" b="0" i="0" dirty="0">
              <a:solidFill>
                <a:srgbClr val="242424"/>
              </a:solidFill>
              <a:effectLst/>
              <a:latin typeface="Times New Roman" panose="02020603050405020304" pitchFamily="18" charset="0"/>
            </a:endParaRPr>
          </a:p>
          <a:p>
            <a:pPr lvl="1" algn="l">
              <a:spcAft>
                <a:spcPts val="900"/>
              </a:spcAft>
            </a:pPr>
            <a:r>
              <a:rPr lang="fr-FR" b="0" i="0" dirty="0" err="1">
                <a:solidFill>
                  <a:srgbClr val="242424"/>
                </a:solidFill>
                <a:effectLst/>
                <a:latin typeface="Times New Roman" panose="02020603050405020304" pitchFamily="18" charset="0"/>
              </a:rPr>
              <a:t>Ambulat</a:t>
            </a:r>
            <a:r>
              <a:rPr lang="fr-FR" b="0" i="0" dirty="0">
                <a:solidFill>
                  <a:srgbClr val="242424"/>
                </a:solidFill>
                <a:effectLst/>
                <a:latin typeface="Times New Roman" panose="02020603050405020304" pitchFamily="18" charset="0"/>
              </a:rPr>
              <a:t> </a:t>
            </a:r>
            <a:r>
              <a:rPr lang="fr-FR" b="0" i="0" dirty="0" err="1">
                <a:solidFill>
                  <a:srgbClr val="242424"/>
                </a:solidFill>
                <a:effectLst/>
                <a:latin typeface="Times New Roman" panose="02020603050405020304" pitchFamily="18" charset="0"/>
              </a:rPr>
              <a:t>Puella</a:t>
            </a:r>
            <a:r>
              <a:rPr lang="fr-FR" b="0" i="0" dirty="0">
                <a:solidFill>
                  <a:srgbClr val="242424"/>
                </a:solidFill>
                <a:effectLst/>
                <a:latin typeface="Times New Roman" panose="02020603050405020304" pitchFamily="18" charset="0"/>
              </a:rPr>
              <a:t>, </a:t>
            </a:r>
          </a:p>
          <a:p>
            <a:pPr>
              <a:buNone/>
            </a:pPr>
            <a:br>
              <a:rPr lang="fr-FR" dirty="0"/>
            </a:b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B08E3E04-655F-4151-AA0C-0813E58B2E53}"/>
              </a:ext>
            </a:extLst>
          </p:cNvPr>
          <p:cNvSpPr txBox="1">
            <a:spLocks/>
          </p:cNvSpPr>
          <p:nvPr/>
        </p:nvSpPr>
        <p:spPr>
          <a:xfrm>
            <a:off x="4953000" y="3808200"/>
            <a:ext cx="4857569" cy="2034570"/>
          </a:xfrm>
          <a:prstGeom prst="rect">
            <a:avLst/>
          </a:prstGeom>
          <a:noFill/>
          <a:ln w="12700">
            <a:solidFill>
              <a:srgbClr val="000000"/>
            </a:solidFill>
            <a:prstDash val="solid"/>
          </a:ln>
        </p:spPr>
        <p:txBody>
          <a:bodyPr wrap="square" lIns="0" tIns="0" rIns="0" bIns="0" rtlCol="0">
            <a:noAutofit/>
          </a:bodyPr>
          <a:lstStyle/>
          <a:p>
            <a:r>
              <a:rPr lang="en-GB" sz="1200" dirty="0"/>
              <a:t>Week 6:</a:t>
            </a:r>
          </a:p>
        </p:txBody>
      </p:sp>
    </p:spTree>
    <p:extLst>
      <p:ext uri="{BB962C8B-B14F-4D97-AF65-F5344CB8AC3E}">
        <p14:creationId xmlns:p14="http://schemas.microsoft.com/office/powerpoint/2010/main" val="267584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just">
              <a:lnSpc>
                <a:spcPts val="1150"/>
              </a:lnSpc>
            </a:pPr>
            <a:r>
              <a:rPr lang="en-US" sz="1400" dirty="0">
                <a:solidFill>
                  <a:srgbClr val="000000"/>
                </a:solidFill>
                <a:effectLst/>
                <a:latin typeface="Calibri" panose="020F0502020204030204" pitchFamily="34" charset="0"/>
                <a:ea typeface="Calibri" panose="020F0502020204030204" pitchFamily="34" charset="0"/>
              </a:rPr>
              <a:t>Composition, imaginative, </a:t>
            </a:r>
            <a:r>
              <a:rPr lang="en-US" sz="1400" dirty="0">
                <a:solidFill>
                  <a:srgbClr val="000000"/>
                </a:solidFill>
                <a:latin typeface="Calibri" panose="020F0502020204030204" pitchFamily="34" charset="0"/>
                <a:ea typeface="Calibri" panose="020F0502020204030204" pitchFamily="34" charset="0"/>
              </a:rPr>
              <a:t>observation, repeating motifs, shape, </a:t>
            </a:r>
            <a:r>
              <a:rPr lang="en-US" sz="1400" dirty="0" err="1">
                <a:solidFill>
                  <a:srgbClr val="000000"/>
                </a:solidFill>
                <a:latin typeface="Calibri" panose="020F0502020204030204" pitchFamily="34" charset="0"/>
                <a:ea typeface="Calibri" panose="020F0502020204030204" pitchFamily="34" charset="0"/>
              </a:rPr>
              <a:t>colour</a:t>
            </a:r>
            <a:r>
              <a:rPr lang="en-US" sz="1400" dirty="0">
                <a:solidFill>
                  <a:srgbClr val="000000"/>
                </a:solidFill>
                <a:latin typeface="Calibri" panose="020F0502020204030204" pitchFamily="34" charset="0"/>
                <a:ea typeface="Calibri" panose="020F0502020204030204" pitchFamily="34" charset="0"/>
              </a:rPr>
              <a:t>, pattern, jungle inhabitants</a:t>
            </a:r>
            <a:endParaRPr lang="en-US" sz="1400"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Research the work of artist Henry Rousseau, particularly his jungle paintings. Create an A4 page or PowerPoint slide with images of the artist’s work, information about the artist and your own opinion of the work. </a:t>
            </a:r>
            <a:endParaRPr lang="en-US" sz="1400"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8 Term 4</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Create a careful drawing from one of the photographs you collected last week. </a:t>
            </a:r>
            <a:endParaRPr lang="en-US" sz="1400"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Use your imagination to create a drawing of a tiger in an unusual place.</a:t>
            </a:r>
            <a:endParaRPr lang="en-US" sz="1400"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Watch the following video about one of Henri Rousseau’s most famous paintings:</a:t>
            </a:r>
          </a:p>
          <a:p>
            <a:pPr>
              <a:spcBef>
                <a:spcPts val="1390"/>
              </a:spcBef>
              <a:tabLst>
                <a:tab pos="251460" algn="l"/>
              </a:tabLst>
            </a:pPr>
            <a:r>
              <a:rPr lang="en-GB" sz="1400" dirty="0">
                <a:hlinkClick r:id="rId2"/>
              </a:rPr>
              <a:t>Henri Rousseau, Surprised! | Art and Design - Your Paintings</a:t>
            </a:r>
            <a:endParaRPr lang="en-US" sz="1400"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spcBef>
                <a:spcPts val="1390"/>
              </a:spcBef>
              <a:tabLst>
                <a:tab pos="251460" algn="l"/>
              </a:tabLst>
            </a:pPr>
            <a:r>
              <a:rPr lang="en-US" sz="1400" dirty="0">
                <a:solidFill>
                  <a:srgbClr val="000000"/>
                </a:solidFill>
                <a:effectLst/>
                <a:latin typeface="Calibri" panose="020F0502020204030204" pitchFamily="34" charset="0"/>
                <a:ea typeface="Calibri" panose="020F0502020204030204" pitchFamily="34" charset="0"/>
              </a:rPr>
              <a:t>Create an imaginative drawing of a plant that is spreading over and clinging to an object of your choice.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Create a mood board of jungle animals, insects and reptiles</a:t>
            </a:r>
            <a:endParaRPr lang="en-US" sz="1400"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76087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commedia dell’arte, </a:t>
            </a:r>
            <a:r>
              <a:rPr lang="en-US" sz="1200" b="1" dirty="0" err="1">
                <a:solidFill>
                  <a:srgbClr val="000000"/>
                </a:solidFill>
                <a:effectLst/>
                <a:latin typeface="Calibri" panose="020F0502020204030204" pitchFamily="34" charset="0"/>
                <a:ea typeface="Calibri" panose="020F0502020204030204" pitchFamily="34" charset="0"/>
              </a:rPr>
              <a:t>Pantelone</a:t>
            </a:r>
            <a:r>
              <a:rPr lang="en-US" sz="1200" b="1" dirty="0">
                <a:solidFill>
                  <a:srgbClr val="000000"/>
                </a:solidFill>
                <a:effectLst/>
                <a:latin typeface="Calibri" panose="020F0502020204030204" pitchFamily="34" charset="0"/>
                <a:ea typeface="Calibri" panose="020F0502020204030204" pitchFamily="34" charset="0"/>
              </a:rPr>
              <a:t>, Zanni, Magnifico, Arlecchino, Harlequin</a:t>
            </a:r>
            <a:r>
              <a:rPr lang="en-US" sz="1200" b="1">
                <a:solidFill>
                  <a:srgbClr val="000000"/>
                </a:solidFill>
                <a:effectLst/>
                <a:latin typeface="Calibri" panose="020F0502020204030204" pitchFamily="34" charset="0"/>
                <a:ea typeface="Calibri" panose="020F0502020204030204" pitchFamily="34" charset="0"/>
              </a:rPr>
              <a:t>, exaggeration</a:t>
            </a:r>
          </a:p>
          <a:p>
            <a:pPr algn="just">
              <a:lnSpc>
                <a:spcPts val="1150"/>
              </a:lnSpc>
            </a:pP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Commedia Dell’arte</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This term </a:t>
            </a:r>
            <a:r>
              <a:rPr lang="en-US" sz="1200" dirty="0">
                <a:solidFill>
                  <a:srgbClr val="000000"/>
                </a:solidFill>
                <a:latin typeface="Calibri" panose="020F0502020204030204" pitchFamily="34" charset="0"/>
                <a:ea typeface="Calibri" panose="020F0502020204030204" pitchFamily="34" charset="0"/>
              </a:rPr>
              <a:t>we are studying commedia dell’arte, and will be creating some character fact-files.  This week, do a starter page for this with some interesting facts about commedia dell’arte, either learned in class, or researched yourself.</a:t>
            </a:r>
            <a:endParaRPr lang="en-US" sz="1200"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Drama </a:t>
            </a:r>
            <a:r>
              <a:rPr lang="en-GB" sz="2400">
                <a:solidFill>
                  <a:schemeClr val="bg1"/>
                </a:solidFill>
              </a:rPr>
              <a:t>Year </a:t>
            </a:r>
            <a:r>
              <a:rPr lang="en-GB" sz="2400" dirty="0">
                <a:solidFill>
                  <a:schemeClr val="bg1"/>
                </a:solidFill>
              </a:rPr>
              <a:t>8</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Zanni</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Zanni.  Label this character with his personality traits and how he acts.</a:t>
            </a:r>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Magnifico</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Magnifico.  Label this character with his personality traits and how he acts.</a:t>
            </a: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Arlecchino/Harlequin</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Arlecchino (also known as Harlequin).  Label this character with his personality traits and how he acts.</a:t>
            </a: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Commedia Dell’arte characters</a:t>
            </a:r>
          </a:p>
          <a:p>
            <a:pPr>
              <a:spcBef>
                <a:spcPts val="1390"/>
              </a:spcBef>
              <a:tabLst>
                <a:tab pos="251460" algn="l"/>
              </a:tabLst>
            </a:pPr>
            <a:r>
              <a:rPr lang="en-GB" sz="1200" dirty="0">
                <a:solidFill>
                  <a:srgbClr val="000000"/>
                </a:solidFill>
                <a:effectLst/>
                <a:latin typeface="Calibri" panose="020F0502020204030204" pitchFamily="34" charset="0"/>
                <a:ea typeface="Calibri" panose="020F0502020204030204" pitchFamily="34" charset="0"/>
              </a:rPr>
              <a:t>There are many more different Commedia Dell’arte characters that we have not covered in this module.  Do some research to find another that you like, and make a character sheet like the ones we have done previously.</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err="1">
                <a:solidFill>
                  <a:srgbClr val="000000"/>
                </a:solidFill>
                <a:latin typeface="Calibri" panose="020F0502020204030204" pitchFamily="34" charset="0"/>
                <a:ea typeface="Calibri" panose="020F0502020204030204" pitchFamily="34" charset="0"/>
              </a:rPr>
              <a:t>Pantelone</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Using the internet if you need help, draw a picture of the Commedia character </a:t>
            </a:r>
            <a:r>
              <a:rPr lang="en-US" sz="1200" dirty="0" err="1">
                <a:solidFill>
                  <a:srgbClr val="000000"/>
                </a:solidFill>
                <a:latin typeface="Calibri" panose="020F0502020204030204" pitchFamily="34" charset="0"/>
                <a:ea typeface="Calibri" panose="020F0502020204030204" pitchFamily="34" charset="0"/>
              </a:rPr>
              <a:t>Pantelone</a:t>
            </a:r>
            <a:r>
              <a:rPr lang="en-US" sz="1200" dirty="0">
                <a:solidFill>
                  <a:srgbClr val="000000"/>
                </a:solidFill>
                <a:latin typeface="Calibri" panose="020F0502020204030204" pitchFamily="34" charset="0"/>
                <a:ea typeface="Calibri" panose="020F0502020204030204" pitchFamily="34" charset="0"/>
              </a:rPr>
              <a:t>.  Label this character with his personality traits and how he acts.</a:t>
            </a: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16201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0423" y="5958338"/>
            <a:ext cx="9685154" cy="772543"/>
          </a:xfrm>
          <a:prstGeom prst="rect">
            <a:avLst/>
          </a:prstGeom>
          <a:noFill/>
          <a:ln w="12700">
            <a:solidFill>
              <a:srgbClr val="000000"/>
            </a:solidFill>
            <a:prstDash val="solid"/>
          </a:ln>
        </p:spPr>
        <p:txBody>
          <a:bodyPr wrap="square" lIns="0" tIns="0" rIns="0" bIns="0" rtlCol="0">
            <a:noAutofit/>
          </a:bodyPr>
          <a:lstStyle/>
          <a:p>
            <a:pPr algn="ctr">
              <a:spcBef>
                <a:spcPts val="865"/>
              </a:spcBef>
            </a:pPr>
            <a:r>
              <a:rPr lang="en-US" sz="1800" b="1">
                <a:solidFill>
                  <a:srgbClr val="000000"/>
                </a:solidFill>
                <a:effectLst/>
                <a:latin typeface="Calibri" panose="020F0502020204030204" pitchFamily="34" charset="0"/>
                <a:ea typeface="Calibri" panose="020F0502020204030204" pitchFamily="34" charset="0"/>
              </a:rPr>
              <a:t>Key vocabulary </a:t>
            </a:r>
            <a:r>
              <a:rPr lang="en-US" sz="1800">
                <a:solidFill>
                  <a:srgbClr val="000000"/>
                </a:solidFill>
                <a:effectLst/>
                <a:latin typeface="Calibri" panose="020F0502020204030204" pitchFamily="34" charset="0"/>
                <a:ea typeface="Calibri" panose="020F0502020204030204" pitchFamily="34" charset="0"/>
              </a:rPr>
              <a:t>percussion</a:t>
            </a:r>
            <a:r>
              <a:rPr lang="en-US" sz="1800" dirty="0">
                <a:solidFill>
                  <a:srgbClr val="000000"/>
                </a:solidFill>
                <a:effectLst/>
                <a:latin typeface="Calibri" panose="020F0502020204030204" pitchFamily="34" charset="0"/>
                <a:ea typeface="Calibri" panose="020F0502020204030204" pitchFamily="34" charset="0"/>
              </a:rPr>
              <a:t>,	woodwind,	brass,   orchestra,   singer,    vocals,    </a:t>
            </a:r>
            <a:br>
              <a:rPr lang="en-US" sz="1800" dirty="0">
                <a:solidFill>
                  <a:srgbClr val="000000"/>
                </a:solidFill>
                <a:effectLst/>
                <a:latin typeface="Calibri" panose="020F0502020204030204" pitchFamily="34" charset="0"/>
                <a:ea typeface="Calibri" panose="020F0502020204030204" pitchFamily="34" charset="0"/>
              </a:rPr>
            </a:br>
            <a:br>
              <a:rPr lang="en-US" sz="1800" dirty="0">
                <a:solidFill>
                  <a:srgbClr val="000000"/>
                </a:solidFill>
                <a:effectLst/>
                <a:latin typeface="Calibri" panose="020F0502020204030204" pitchFamily="34" charset="0"/>
                <a:ea typeface="Calibri" panose="020F0502020204030204" pitchFamily="34" charset="0"/>
              </a:rPr>
            </a:br>
            <a:r>
              <a:rPr lang="en-US" sz="1800">
                <a:solidFill>
                  <a:srgbClr val="000000"/>
                </a:solidFill>
                <a:effectLst/>
                <a:latin typeface="Calibri" panose="020F0502020204030204" pitchFamily="34" charset="0"/>
                <a:ea typeface="Calibri" panose="020F0502020204030204" pitchFamily="34" charset="0"/>
              </a:rPr>
              <a:t>unison,  call-and-response,     soul,       composer,      </a:t>
            </a:r>
            <a:r>
              <a:rPr lang="en-US" sz="1800" dirty="0">
                <a:solidFill>
                  <a:srgbClr val="000000"/>
                </a:solidFill>
                <a:effectLst/>
                <a:latin typeface="Calibri" panose="020F0502020204030204" pitchFamily="34" charset="0"/>
                <a:ea typeface="Calibri" panose="020F0502020204030204" pitchFamily="34" charset="0"/>
              </a:rPr>
              <a:t>conductor</a:t>
            </a:r>
            <a:endParaRPr lang="en-GB" sz="1800" dirty="0">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marL="90170">
              <a:spcBef>
                <a:spcPts val="1390"/>
              </a:spcBef>
              <a:buNone/>
              <a:tabLst>
                <a:tab pos="255270" algn="l"/>
              </a:tabLst>
            </a:pPr>
            <a:r>
              <a:rPr lang="en-US" sz="1400" b="1" dirty="0">
                <a:solidFill>
                  <a:srgbClr val="000000"/>
                </a:solidFill>
                <a:effectLst/>
                <a:latin typeface="Calibri" panose="020F0502020204030204" pitchFamily="34" charset="0"/>
                <a:ea typeface="Calibri" panose="020F0502020204030204" pitchFamily="34" charset="0"/>
              </a:rPr>
              <a:t>Watch the following clip –</a:t>
            </a:r>
            <a:br>
              <a:rPr lang="en-US" sz="1400" b="1" dirty="0">
                <a:solidFill>
                  <a:srgbClr val="000000"/>
                </a:solidFill>
                <a:effectLst/>
                <a:latin typeface="Calibri" panose="020F0502020204030204" pitchFamily="34" charset="0"/>
                <a:ea typeface="Calibri" panose="020F0502020204030204" pitchFamily="34" charset="0"/>
              </a:rPr>
            </a:br>
            <a:r>
              <a:rPr lang="en-US" sz="1400" b="1" i="1" dirty="0">
                <a:solidFill>
                  <a:srgbClr val="000000"/>
                </a:solidFill>
                <a:effectLst/>
                <a:latin typeface="Calibri" panose="020F0502020204030204" pitchFamily="34" charset="0"/>
                <a:ea typeface="Calibri" panose="020F0502020204030204" pitchFamily="34" charset="0"/>
              </a:rPr>
              <a:t>Short Ride in a Fast Machine </a:t>
            </a:r>
            <a:r>
              <a:rPr lang="en-US" sz="1400" b="1" dirty="0">
                <a:solidFill>
                  <a:srgbClr val="000000"/>
                </a:solidFill>
                <a:effectLst/>
                <a:latin typeface="Calibri" panose="020F0502020204030204" pitchFamily="34" charset="0"/>
                <a:ea typeface="Calibri" panose="020F0502020204030204" pitchFamily="34" charset="0"/>
              </a:rPr>
              <a:t>by John Adams</a:t>
            </a:r>
            <a:endParaRPr lang="en-GB" sz="1400" dirty="0">
              <a:effectLst/>
              <a:latin typeface="Calibri" panose="020F0502020204030204" pitchFamily="34" charset="0"/>
              <a:ea typeface="Calibri" panose="020F0502020204030204" pitchFamily="34" charset="0"/>
            </a:endParaRPr>
          </a:p>
          <a:p>
            <a:pPr marL="90170">
              <a:spcBef>
                <a:spcPts val="1390"/>
              </a:spcBef>
              <a:buNone/>
              <a:tabLst>
                <a:tab pos="255270" algn="l"/>
              </a:tabLst>
            </a:pPr>
            <a:r>
              <a:rPr lang="en-US" sz="1400" u="sng" dirty="0">
                <a:solidFill>
                  <a:srgbClr val="0000FF"/>
                </a:solidFill>
                <a:effectLst/>
                <a:latin typeface="Calibri" panose="020F0502020204030204" pitchFamily="34" charset="0"/>
                <a:ea typeface="Calibri" panose="020F0502020204030204" pitchFamily="34" charset="0"/>
                <a:hlinkClick r:id="rId2"/>
              </a:rPr>
              <a:t>https://www.youtube.com/watch?v=5LoUm_r7It8</a:t>
            </a:r>
            <a:r>
              <a:rPr lang="en-US" sz="1400" dirty="0">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a:spcBef>
                <a:spcPts val="1390"/>
              </a:spcBef>
              <a:tabLst>
                <a:tab pos="255270" algn="l"/>
              </a:tabLst>
            </a:pPr>
            <a:r>
              <a:rPr lang="en-US" sz="1400" b="1" dirty="0">
                <a:solidFill>
                  <a:srgbClr val="000000"/>
                </a:solidFill>
                <a:effectLst/>
                <a:latin typeface="Calibri" panose="020F0502020204030204" pitchFamily="34" charset="0"/>
                <a:ea typeface="Calibri" panose="020F0502020204030204" pitchFamily="34" charset="0"/>
              </a:rPr>
              <a:t>Challenge: Find another piece of music where the percussion section is important. </a:t>
            </a:r>
            <a:endParaRPr lang="en-GB" sz="1400" dirty="0">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Music</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of </a:t>
            </a:r>
            <a:r>
              <a:rPr lang="en-US" sz="1400" b="1" i="1" dirty="0">
                <a:solidFill>
                  <a:srgbClr val="000000"/>
                </a:solidFill>
                <a:effectLst/>
                <a:latin typeface="Calibri" panose="020F0502020204030204" pitchFamily="34" charset="0"/>
                <a:ea typeface="Calibri" panose="020F0502020204030204" pitchFamily="34" charset="0"/>
              </a:rPr>
              <a:t>Respect</a:t>
            </a:r>
            <a:r>
              <a:rPr lang="en-US" sz="1400" b="1" dirty="0">
                <a:solidFill>
                  <a:srgbClr val="000000"/>
                </a:solidFill>
                <a:effectLst/>
                <a:latin typeface="Calibri" panose="020F0502020204030204" pitchFamily="34" charset="0"/>
                <a:ea typeface="Calibri" panose="020F0502020204030204" pitchFamily="34" charset="0"/>
              </a:rPr>
              <a:t> by Aretha Franklin</a:t>
            </a:r>
            <a:endParaRPr lang="en-GB" sz="1400" dirty="0">
              <a:effectLst/>
              <a:latin typeface="Calibri" panose="020F0502020204030204" pitchFamily="34" charset="0"/>
              <a:ea typeface="Calibri" panose="020F0502020204030204" pitchFamily="34" charset="0"/>
            </a:endParaRPr>
          </a:p>
          <a:p>
            <a:pPr marL="90170" marR="283210">
              <a:lnSpc>
                <a:spcPct val="96000"/>
              </a:lnSpc>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marR="283210">
              <a:lnSpc>
                <a:spcPct val="96000"/>
              </a:lnSpc>
            </a:pPr>
            <a:r>
              <a:rPr lang="en-US" sz="1400" u="sng" dirty="0">
                <a:solidFill>
                  <a:srgbClr val="0000FF"/>
                </a:solidFill>
                <a:effectLst/>
                <a:latin typeface="Calibri" panose="020F0502020204030204" pitchFamily="34" charset="0"/>
                <a:ea typeface="Calibri" panose="020F0502020204030204" pitchFamily="34" charset="0"/>
                <a:hlinkClick r:id="rId3"/>
              </a:rPr>
              <a:t>https://www.youtube.com/watch?v=EcGjZHvD5q4</a:t>
            </a:r>
            <a:r>
              <a:rPr lang="en-US" sz="1400" dirty="0">
                <a:effectLst/>
                <a:latin typeface="Calibri" panose="020F0502020204030204" pitchFamily="34" charset="0"/>
                <a:ea typeface="Calibri" panose="020F0502020204030204" pitchFamily="34" charset="0"/>
              </a:rPr>
              <a:t> </a:t>
            </a:r>
          </a:p>
          <a:p>
            <a:pPr marL="90170" marR="283210">
              <a:lnSpc>
                <a:spcPct val="96000"/>
              </a:lnSpc>
            </a:pPr>
            <a:endParaRPr lang="en-US" sz="1400" b="1" dirty="0">
              <a:solidFill>
                <a:srgbClr val="000000"/>
              </a:solidFill>
              <a:effectLst/>
              <a:latin typeface="Calibri" panose="020F0502020204030204" pitchFamily="34" charset="0"/>
              <a:ea typeface="Calibri" panose="020F0502020204030204" pitchFamily="34" charset="0"/>
            </a:endParaRPr>
          </a:p>
          <a:p>
            <a:pPr marL="90170" marR="283210">
              <a:lnSpc>
                <a:spcPct val="96000"/>
              </a:lnSpc>
            </a:pPr>
            <a:r>
              <a:rPr lang="en-US" sz="1400" b="1" dirty="0">
                <a:solidFill>
                  <a:srgbClr val="000000"/>
                </a:solidFill>
                <a:effectLst/>
                <a:latin typeface="Calibri" panose="020F0502020204030204" pitchFamily="34" charset="0"/>
                <a:ea typeface="Calibri" panose="020F0502020204030204" pitchFamily="34" charset="0"/>
              </a:rPr>
              <a:t>What is the genre of this song? How does the lead singer relate to the backing vocalists? What instruments can you hear?</a:t>
            </a:r>
            <a:endParaRPr lang="en-GB" sz="1400" dirty="0">
              <a:effectLst/>
              <a:latin typeface="Calibri" panose="020F0502020204030204" pitchFamily="34" charset="0"/>
              <a:ea typeface="Calibri" panose="020F0502020204030204" pitchFamily="34" charset="0"/>
            </a:endParaRPr>
          </a:p>
          <a:p>
            <a:pPr marL="90170" marR="283210">
              <a:lnSpc>
                <a:spcPct val="96000"/>
              </a:lnSpc>
            </a:pPr>
            <a:endParaRPr lang="en-GB" sz="14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813243"/>
          </a:xfrm>
          <a:prstGeom prst="rect">
            <a:avLst/>
          </a:prstGeom>
          <a:noFill/>
          <a:ln w="12700">
            <a:solidFill>
              <a:srgbClr val="000000"/>
            </a:solidFill>
            <a:prstDash val="solid"/>
          </a:ln>
        </p:spPr>
        <p:txBody>
          <a:bodyPr wrap="square" lIns="0" tIns="0" rIns="0" bIns="0" rtlCol="0">
            <a:noAutofit/>
          </a:bodyPr>
          <a:lstStyle/>
          <a:p>
            <a:pPr marL="9017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Watch and listen to the following clip of the piece </a:t>
            </a:r>
            <a:r>
              <a:rPr lang="en-US" sz="1400" b="1" i="1" dirty="0">
                <a:solidFill>
                  <a:srgbClr val="000000"/>
                </a:solidFill>
                <a:effectLst/>
                <a:latin typeface="Calibri" panose="020F0502020204030204" pitchFamily="34" charset="0"/>
                <a:ea typeface="Calibri" panose="020F0502020204030204" pitchFamily="34" charset="0"/>
              </a:rPr>
              <a:t>Theme from “Jurassic Park”</a:t>
            </a:r>
            <a:r>
              <a:rPr lang="en-US" sz="1400" b="1" dirty="0">
                <a:solidFill>
                  <a:srgbClr val="000000"/>
                </a:solidFill>
                <a:effectLst/>
                <a:latin typeface="Calibri" panose="020F0502020204030204" pitchFamily="34" charset="0"/>
                <a:ea typeface="Calibri" panose="020F0502020204030204" pitchFamily="34" charset="0"/>
              </a:rPr>
              <a:t> by John Williams.</a:t>
            </a:r>
            <a:endParaRPr lang="en-GB" sz="1400" dirty="0">
              <a:effectLst/>
              <a:latin typeface="Calibri" panose="020F0502020204030204" pitchFamily="34" charset="0"/>
              <a:ea typeface="Calibri" panose="020F0502020204030204" pitchFamily="34" charset="0"/>
            </a:endParaRPr>
          </a:p>
          <a:p>
            <a:pPr>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 </a:t>
            </a:r>
            <a:r>
              <a:rPr lang="en-US" sz="1400" u="sng" dirty="0">
                <a:solidFill>
                  <a:srgbClr val="0000FF"/>
                </a:solidFill>
                <a:effectLst/>
                <a:latin typeface="Calibri" panose="020F0502020204030204" pitchFamily="34" charset="0"/>
                <a:ea typeface="Calibri" panose="020F0502020204030204" pitchFamily="34" charset="0"/>
                <a:hlinkClick r:id="rId4"/>
              </a:rPr>
              <a:t>https://www.youtube.com/watch?v=-NqaupGcCpw</a:t>
            </a:r>
            <a:r>
              <a:rPr lang="en-US" sz="1400" dirty="0">
                <a:effectLst/>
                <a:latin typeface="Calibri" panose="020F0502020204030204" pitchFamily="34" charset="0"/>
                <a:ea typeface="Calibri" panose="020F0502020204030204" pitchFamily="34" charset="0"/>
              </a:rPr>
              <a:t> </a:t>
            </a:r>
          </a:p>
          <a:p>
            <a:pPr indent="9017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Answer these questions:</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mj-lt"/>
              <a:buAutoNum type="arabicPeriod"/>
            </a:pPr>
            <a:r>
              <a:rPr lang="en-US" sz="1400" b="1" dirty="0">
                <a:solidFill>
                  <a:srgbClr val="000000"/>
                </a:solidFill>
                <a:effectLst/>
                <a:latin typeface="Calibri" panose="020F0502020204030204" pitchFamily="34" charset="0"/>
                <a:ea typeface="Calibri" panose="020F0502020204030204" pitchFamily="34" charset="0"/>
              </a:rPr>
              <a:t>List 10 instruments you can hear.</a:t>
            </a:r>
            <a:endParaRPr lang="en-GB" sz="1400" dirty="0">
              <a:effectLst/>
              <a:latin typeface="Calibri" panose="020F0502020204030204" pitchFamily="34" charset="0"/>
              <a:ea typeface="Calibri" panose="020F0502020204030204" pitchFamily="34" charset="0"/>
            </a:endParaRPr>
          </a:p>
          <a:p>
            <a:pPr marL="457200" indent="-285750">
              <a:lnSpc>
                <a:spcPts val="1680"/>
              </a:lnSpc>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lvl="0">
              <a:lnSpc>
                <a:spcPts val="1680"/>
              </a:lnSpc>
            </a:pPr>
            <a:r>
              <a:rPr lang="en-US" sz="1400" b="1" dirty="0">
                <a:solidFill>
                  <a:srgbClr val="000000"/>
                </a:solidFill>
                <a:effectLst/>
                <a:latin typeface="Calibri" panose="020F0502020204030204" pitchFamily="34" charset="0"/>
                <a:ea typeface="Calibri" panose="020F0502020204030204" pitchFamily="34" charset="0"/>
              </a:rPr>
              <a:t>2      What is the role of the conductor in the video?</a:t>
            </a:r>
            <a:endParaRPr lang="en-GB" sz="1400" dirty="0">
              <a:effectLst/>
              <a:latin typeface="Calibri" panose="020F0502020204030204" pitchFamily="34" charset="0"/>
              <a:ea typeface="Calibri" panose="020F0502020204030204" pitchFamily="34" charset="0"/>
            </a:endParaRPr>
          </a:p>
          <a:p>
            <a:pPr>
              <a:lnSpc>
                <a:spcPts val="1680"/>
              </a:lnSpc>
            </a:pPr>
            <a:r>
              <a:rPr lang="en-US" sz="1400" b="1" dirty="0">
                <a:solidFill>
                  <a:srgbClr val="000000"/>
                </a:solidFill>
                <a:effectLst/>
                <a:latin typeface="Calibri" panose="020F0502020204030204" pitchFamily="34" charset="0"/>
                <a:ea typeface="Calibri" panose="020F0502020204030204" pitchFamily="34" charset="0"/>
              </a:rPr>
              <a:t> </a:t>
            </a:r>
          </a:p>
          <a:p>
            <a:pPr>
              <a:lnSpc>
                <a:spcPts val="1680"/>
              </a:lnSpc>
            </a:pPr>
            <a:endParaRPr lang="en-US" sz="1400" b="1" dirty="0">
              <a:solidFill>
                <a:srgbClr val="000000"/>
              </a:solidFill>
              <a:effectLst/>
              <a:latin typeface="Calibri" panose="020F0502020204030204" pitchFamily="34" charset="0"/>
              <a:ea typeface="Calibri" panose="020F0502020204030204" pitchFamily="34" charset="0"/>
            </a:endParaRPr>
          </a:p>
          <a:p>
            <a:pPr>
              <a:lnSpc>
                <a:spcPts val="1680"/>
              </a:lnSpc>
            </a:pPr>
            <a:endParaRPr lang="en-GB" sz="14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about the instruments of the brass section in an orchestra.</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u="sng" dirty="0">
                <a:solidFill>
                  <a:srgbClr val="0000FF"/>
                </a:solidFill>
                <a:effectLst/>
                <a:latin typeface="Calibri" panose="020F0502020204030204" pitchFamily="34" charset="0"/>
                <a:ea typeface="Calibri" panose="020F0502020204030204" pitchFamily="34" charset="0"/>
                <a:hlinkClick r:id="rId5"/>
              </a:rPr>
              <a:t>https://www.youtube.com/watch?v=yE0aSxziNdY</a:t>
            </a:r>
            <a:r>
              <a:rPr lang="en-US" sz="14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81280">
              <a:spcBef>
                <a:spcPts val="35"/>
              </a:spcBef>
            </a:pPr>
            <a:r>
              <a:rPr lang="en-US" sz="1400" b="1" dirty="0">
                <a:solidFill>
                  <a:srgbClr val="000000"/>
                </a:solidFill>
                <a:effectLst/>
                <a:latin typeface="Calibri" panose="020F0502020204030204" pitchFamily="34" charset="0"/>
                <a:ea typeface="Calibri" panose="020F0502020204030204" pitchFamily="34" charset="0"/>
              </a:rPr>
              <a:t>Choose 1 of the brass instruments in the section to research. </a:t>
            </a:r>
            <a:r>
              <a:rPr lang="en-US" sz="1400" b="1" i="1" dirty="0">
                <a:solidFill>
                  <a:srgbClr val="000000"/>
                </a:solidFill>
                <a:effectLst/>
                <a:latin typeface="Calibri" panose="020F0502020204030204" pitchFamily="34" charset="0"/>
                <a:ea typeface="Calibri" panose="020F0502020204030204" pitchFamily="34" charset="0"/>
              </a:rPr>
              <a:t>Are there any pieces where it is a </a:t>
            </a:r>
            <a:r>
              <a:rPr lang="en-US" sz="1800" b="1" i="1" dirty="0">
                <a:solidFill>
                  <a:srgbClr val="000000"/>
                </a:solidFill>
                <a:effectLst/>
                <a:latin typeface="Calibri" panose="020F0502020204030204" pitchFamily="34" charset="0"/>
                <a:ea typeface="Calibri" panose="020F0502020204030204" pitchFamily="34" charset="0"/>
              </a:rPr>
              <a:t>solo instrument? Are </a:t>
            </a:r>
            <a:r>
              <a:rPr lang="en-US" sz="1400" b="1" i="1" dirty="0">
                <a:solidFill>
                  <a:srgbClr val="000000"/>
                </a:solidFill>
                <a:effectLst/>
                <a:latin typeface="Calibri" panose="020F0502020204030204" pitchFamily="34" charset="0"/>
                <a:ea typeface="Calibri" panose="020F0502020204030204" pitchFamily="34" charset="0"/>
              </a:rPr>
              <a:t>there any famous players? What key does it play in</a:t>
            </a:r>
            <a:r>
              <a:rPr lang="en-US" sz="1800" b="1" i="1" dirty="0">
                <a:solidFill>
                  <a:srgbClr val="000000"/>
                </a:solidFill>
                <a:effectLst/>
                <a:latin typeface="Calibri" panose="020F0502020204030204" pitchFamily="34" charset="0"/>
                <a:ea typeface="Calibri" panose="020F0502020204030204" pitchFamily="34" charset="0"/>
              </a:rPr>
              <a:t>?</a:t>
            </a:r>
            <a:endParaRPr lang="en-GB" sz="1800" dirty="0">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marL="342900" lvl="0" indent="-342900">
              <a:lnSpc>
                <a:spcPts val="1680"/>
              </a:lnSpc>
              <a:buFont typeface="+mj-lt"/>
              <a:buAutoNum type="arabicPeriod"/>
            </a:pPr>
            <a:r>
              <a:rPr lang="en-US" sz="1400" b="1" dirty="0">
                <a:solidFill>
                  <a:srgbClr val="000000"/>
                </a:solidFill>
                <a:effectLst/>
                <a:latin typeface="Calibri" panose="020F0502020204030204" pitchFamily="34" charset="0"/>
                <a:ea typeface="Calibri" panose="020F0502020204030204" pitchFamily="34" charset="0"/>
              </a:rPr>
              <a:t>Research another film score composed by John Williams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the film?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it about?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Is it similar/different to </a:t>
            </a:r>
            <a:br>
              <a:rPr lang="en-US" sz="1400" dirty="0">
                <a:solidFill>
                  <a:srgbClr val="000000"/>
                </a:solidFill>
                <a:effectLst/>
                <a:latin typeface="Calibri" panose="020F0502020204030204" pitchFamily="34" charset="0"/>
                <a:ea typeface="Calibri" panose="020F0502020204030204" pitchFamily="34" charset="0"/>
              </a:rPr>
            </a:br>
            <a:r>
              <a:rPr lang="en-US" sz="1400" dirty="0">
                <a:solidFill>
                  <a:srgbClr val="000000"/>
                </a:solidFill>
                <a:effectLst/>
                <a:latin typeface="Calibri" panose="020F0502020204030204" pitchFamily="34" charset="0"/>
                <a:ea typeface="Calibri" panose="020F0502020204030204" pitchFamily="34" charset="0"/>
              </a:rPr>
              <a:t>Jurassic Park?</a:t>
            </a:r>
            <a:endParaRPr lang="en-GB" sz="1400" dirty="0">
              <a:effectLst/>
              <a:latin typeface="Calibri" panose="020F0502020204030204" pitchFamily="34" charset="0"/>
              <a:ea typeface="Calibri" panose="020F0502020204030204" pitchFamily="34" charset="0"/>
            </a:endParaRPr>
          </a:p>
          <a:p>
            <a:pPr lvl="0">
              <a:lnSpc>
                <a:spcPts val="1680"/>
              </a:lnSpc>
            </a:pPr>
            <a:r>
              <a:rPr lang="en-US" sz="1400" b="1" dirty="0">
                <a:solidFill>
                  <a:srgbClr val="000000"/>
                </a:solidFill>
                <a:effectLst/>
                <a:latin typeface="Calibri" panose="020F0502020204030204" pitchFamily="34" charset="0"/>
                <a:ea typeface="Calibri" panose="020F0502020204030204" pitchFamily="34" charset="0"/>
              </a:rPr>
              <a:t>2     Find 3 more </a:t>
            </a:r>
            <a:r>
              <a:rPr lang="en-US" sz="1400" b="1" u="sng" dirty="0">
                <a:solidFill>
                  <a:srgbClr val="000000"/>
                </a:solidFill>
                <a:effectLst/>
                <a:latin typeface="Calibri" panose="020F0502020204030204" pitchFamily="34" charset="0"/>
                <a:ea typeface="Calibri" panose="020F0502020204030204" pitchFamily="34" charset="0"/>
              </a:rPr>
              <a:t>living</a:t>
            </a:r>
            <a:r>
              <a:rPr lang="en-US" sz="1400" dirty="0">
                <a:solidFill>
                  <a:srgbClr val="000000"/>
                </a:solidFill>
                <a:effectLst/>
                <a:latin typeface="Calibri" panose="020F0502020204030204" pitchFamily="34" charset="0"/>
                <a:ea typeface="Calibri" panose="020F0502020204030204" pitchFamily="34" charset="0"/>
              </a:rPr>
              <a:t> </a:t>
            </a:r>
            <a:r>
              <a:rPr lang="en-US" sz="1400" b="1" dirty="0">
                <a:solidFill>
                  <a:srgbClr val="000000"/>
                </a:solidFill>
                <a:effectLst/>
                <a:latin typeface="Calibri" panose="020F0502020204030204" pitchFamily="34" charset="0"/>
                <a:ea typeface="Calibri" panose="020F0502020204030204" pitchFamily="34" charset="0"/>
              </a:rPr>
              <a:t>film composers.</a:t>
            </a:r>
            <a:endParaRPr lang="en-GB" sz="14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of </a:t>
            </a:r>
            <a:r>
              <a:rPr lang="en-US" sz="1400" b="1" i="1" dirty="0">
                <a:solidFill>
                  <a:srgbClr val="000000"/>
                </a:solidFill>
                <a:effectLst/>
                <a:latin typeface="Calibri" panose="020F0502020204030204" pitchFamily="34" charset="0"/>
                <a:ea typeface="Calibri" panose="020F0502020204030204" pitchFamily="34" charset="0"/>
              </a:rPr>
              <a:t>Rhapsody in Blue</a:t>
            </a:r>
            <a:r>
              <a:rPr lang="en-US" sz="1400" b="1" dirty="0">
                <a:solidFill>
                  <a:srgbClr val="000000"/>
                </a:solidFill>
                <a:effectLst/>
                <a:latin typeface="Calibri" panose="020F0502020204030204" pitchFamily="34" charset="0"/>
                <a:ea typeface="Calibri" panose="020F0502020204030204" pitchFamily="34" charset="0"/>
              </a:rPr>
              <a:t> by George Gershwin up to 4:01</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pPr>
            <a:r>
              <a:rPr lang="en-US" sz="1400" u="sng" dirty="0">
                <a:solidFill>
                  <a:srgbClr val="0000FF"/>
                </a:solidFill>
                <a:effectLst/>
                <a:latin typeface="Calibri" panose="020F0502020204030204" pitchFamily="34" charset="0"/>
                <a:ea typeface="Calibri" panose="020F0502020204030204" pitchFamily="34" charset="0"/>
                <a:hlinkClick r:id="rId6"/>
              </a:rPr>
              <a:t>https://www.youtube.com/watch?v=cH2PH0auTUU</a:t>
            </a:r>
            <a:r>
              <a:rPr lang="en-US" sz="1400" dirty="0">
                <a:effectLst/>
                <a:latin typeface="Calibri" panose="020F0502020204030204" pitchFamily="34" charset="0"/>
                <a:ea typeface="Calibri" panose="020F0502020204030204" pitchFamily="34" charset="0"/>
              </a:rPr>
              <a:t> </a:t>
            </a:r>
          </a:p>
          <a:p>
            <a:pPr marL="81280">
              <a:spcBef>
                <a:spcPts val="35"/>
              </a:spcBef>
            </a:pPr>
            <a:r>
              <a:rPr lang="en-US" sz="1400" b="1" dirty="0">
                <a:solidFill>
                  <a:srgbClr val="000000"/>
                </a:solidFill>
                <a:effectLst/>
                <a:latin typeface="Calibri" panose="020F0502020204030204" pitchFamily="34" charset="0"/>
                <a:ea typeface="Calibri" panose="020F0502020204030204" pitchFamily="34" charset="0"/>
              </a:rPr>
              <a:t>Listen carefully to the music thinking about the tempo, dynamics and instruments you can hear.</a:t>
            </a:r>
            <a:endParaRPr lang="en-GB" sz="1400" dirty="0">
              <a:effectLst/>
              <a:latin typeface="Calibri" panose="020F0502020204030204" pitchFamily="34" charset="0"/>
              <a:ea typeface="Calibri" panose="020F0502020204030204" pitchFamily="34" charset="0"/>
            </a:endParaRPr>
          </a:p>
          <a:p>
            <a:pPr marL="81280">
              <a:spcBef>
                <a:spcPts val="35"/>
              </a:spcBef>
            </a:pPr>
            <a:endParaRPr lang="en-GB"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34004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Artificial intelligence, Machine Learning, Copyright</a:t>
            </a:r>
            <a:r>
              <a:rPr lang="en-US" sz="1200" b="1">
                <a:solidFill>
                  <a:srgbClr val="000000"/>
                </a:solidFill>
                <a:effectLst/>
                <a:latin typeface="Calibri" panose="020F0502020204030204" pitchFamily="34" charset="0"/>
                <a:ea typeface="Calibri" panose="020F0502020204030204" pitchFamily="34" charset="0"/>
              </a:rPr>
              <a:t>, Logic gates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the history of computing. What was the first ever computer that was built. What was the technology advancement in the 90’s, and 2020’s.</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Computing Y8 </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What is AI? Thinking of copyright, what are the main problems with AI? Should we trust AI? Explain your answer.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Assessment Week</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What is an operating system? What does an operating system do and why are they important when using a PC?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Purple pen lesson</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What are the 3 different logic gates. Explain how each gate works to get an output of 1</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8435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309823" y="5319185"/>
            <a:ext cx="7263866" cy="579407"/>
          </a:xfrm>
          <a:prstGeom prst="rect">
            <a:avLst/>
          </a:prstGeom>
          <a:noFill/>
          <a:ln w="12700">
            <a:solidFill>
              <a:srgbClr val="000000"/>
            </a:solidFill>
            <a:prstDash val="solid"/>
          </a:ln>
        </p:spPr>
        <p:txBody>
          <a:bodyPr wrap="square" lIns="0" tIns="0" rIns="0" bIns="0" rtlCol="0">
            <a:noAutofit/>
          </a:bodyPr>
          <a:lstStyle/>
          <a:p>
            <a:pPr algn="just">
              <a:lnSpc>
                <a:spcPts val="863"/>
              </a:lnSpc>
            </a:pPr>
            <a:r>
              <a:rPr lang="en-US" sz="1100" dirty="0">
                <a:solidFill>
                  <a:srgbClr val="000000"/>
                </a:solidFill>
                <a:latin typeface="Calibri" panose="020F0502020204030204" pitchFamily="34" charset="0"/>
                <a:ea typeface="Calibri" panose="020F0502020204030204" pitchFamily="34" charset="0"/>
              </a:rPr>
              <a:t> </a:t>
            </a:r>
            <a:endParaRPr lang="en-GB" sz="1100" dirty="0">
              <a:latin typeface="Calibri" panose="020F0502020204030204" pitchFamily="34" charset="0"/>
              <a:ea typeface="Calibri" panose="020F0502020204030204" pitchFamily="34" charset="0"/>
            </a:endParaRPr>
          </a:p>
          <a:p>
            <a:pPr algn="just">
              <a:lnSpc>
                <a:spcPts val="863"/>
              </a:lnSpc>
            </a:pPr>
            <a:r>
              <a:rPr lang="en-US" sz="1100" b="1" dirty="0">
                <a:solidFill>
                  <a:srgbClr val="000000"/>
                </a:solidFill>
                <a:latin typeface="Calibri" panose="020F0502020204030204" pitchFamily="34" charset="0"/>
                <a:ea typeface="Calibri" panose="020F0502020204030204" pitchFamily="34" charset="0"/>
              </a:rPr>
              <a:t> Key vocabulary: </a:t>
            </a:r>
          </a:p>
          <a:p>
            <a:pPr lvl="1" algn="ctr">
              <a:lnSpc>
                <a:spcPts val="863"/>
              </a:lnSpc>
            </a:pPr>
            <a:r>
              <a:rPr lang="en-GB" sz="1100" b="1" dirty="0">
                <a:solidFill>
                  <a:srgbClr val="000000"/>
                </a:solidFill>
                <a:latin typeface="Calibri" panose="020F0502020204030204" pitchFamily="34" charset="0"/>
                <a:ea typeface="Calibri" panose="020F0502020204030204" pitchFamily="34" charset="0"/>
              </a:rPr>
              <a:t>Rules &amp; regulations, slap shot, slap pass, guard, block, stick, dribbling, passing, shooting, teamwork</a:t>
            </a:r>
            <a:r>
              <a:rPr lang="en-GB" sz="900" b="1" dirty="0">
                <a:solidFill>
                  <a:srgbClr val="000000"/>
                </a:solidFill>
                <a:latin typeface="Calibri" panose="020F0502020204030204" pitchFamily="34" charset="0"/>
                <a:ea typeface="Calibri" panose="020F0502020204030204" pitchFamily="34" charset="0"/>
              </a:rPr>
              <a:t>. </a:t>
            </a:r>
            <a:endParaRPr lang="en-GB" sz="900" b="1" dirty="0">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609736" y="959410"/>
            <a:ext cx="4057515" cy="1440891"/>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200" b="1" dirty="0">
                <a:solidFill>
                  <a:srgbClr val="000000"/>
                </a:solidFill>
                <a:latin typeface="Calibri" panose="020F0502020204030204" pitchFamily="34" charset="0"/>
                <a:ea typeface="Calibri" panose="020F0502020204030204" pitchFamily="34" charset="0"/>
              </a:rPr>
              <a:t> Week 1: Rules &amp; regulations in hockey</a:t>
            </a:r>
          </a:p>
          <a:p>
            <a:pPr algn="ctr">
              <a:spcBef>
                <a:spcPts val="1043"/>
              </a:spcBef>
              <a:tabLst>
                <a:tab pos="188595" algn="l"/>
              </a:tabLst>
            </a:pPr>
            <a:r>
              <a:rPr lang="en-US" sz="1200" b="1" dirty="0">
                <a:solidFill>
                  <a:srgbClr val="000000"/>
                </a:solidFill>
                <a:latin typeface="Calibri" panose="020F0502020204030204" pitchFamily="34" charset="0"/>
                <a:ea typeface="Calibri" panose="020F0502020204030204" pitchFamily="34" charset="0"/>
              </a:rPr>
              <a:t>Watch the following video on rules and regulations in hockey -</a:t>
            </a:r>
            <a:r>
              <a:rPr lang="en-US" sz="1200" b="1" dirty="0">
                <a:solidFill>
                  <a:srgbClr val="0070C0"/>
                </a:solidFill>
                <a:latin typeface="Calibri" panose="020F0502020204030204" pitchFamily="34" charset="0"/>
                <a:ea typeface="Calibri" panose="020F0502020204030204" pitchFamily="34" charset="0"/>
              </a:rPr>
              <a:t>https://www.youtube.com/watch?v=3oIWk5qhlC0  </a:t>
            </a:r>
          </a:p>
          <a:p>
            <a:pPr>
              <a:spcBef>
                <a:spcPts val="1043"/>
              </a:spcBef>
              <a:tabLst>
                <a:tab pos="188595" algn="l"/>
              </a:tabLst>
            </a:pPr>
            <a:endParaRPr lang="en-US" sz="9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0" y="281211"/>
            <a:ext cx="9906000" cy="369332"/>
          </a:xfrm>
          <a:prstGeom prst="rect">
            <a:avLst/>
          </a:prstGeom>
          <a:solidFill>
            <a:srgbClr val="FF0000"/>
          </a:solidFill>
          <a:ln w="28575">
            <a:solidFill>
              <a:schemeClr val="tx1"/>
            </a:solidFill>
          </a:ln>
        </p:spPr>
        <p:txBody>
          <a:bodyPr wrap="square" rtlCol="0">
            <a:spAutoFit/>
          </a:bodyPr>
          <a:lstStyle/>
          <a:p>
            <a:pPr algn="ctr"/>
            <a:r>
              <a:rPr lang="en-GB" dirty="0">
                <a:solidFill>
                  <a:schemeClr val="bg1"/>
                </a:solidFill>
              </a:rPr>
              <a:t>Physical Education – Key Stage 3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4953001" y="959409"/>
            <a:ext cx="4343265" cy="148292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4: Shooting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shooting techniques in hockey -  </a:t>
            </a:r>
            <a:r>
              <a:rPr lang="en-US" sz="1100" b="1" dirty="0">
                <a:solidFill>
                  <a:srgbClr val="0070C0"/>
                </a:solidFill>
                <a:latin typeface="Calibri" panose="020F0502020204030204" pitchFamily="34" charset="0"/>
                <a:ea typeface="Calibri" panose="020F0502020204030204" pitchFamily="34" charset="0"/>
              </a:rPr>
              <a:t>https://www.youtube.com/watch?v=ww3fYa7Dd1Q</a:t>
            </a: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4953001" y="2659220"/>
            <a:ext cx="4343265" cy="1193403"/>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5: Tackling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tackling in hockey -</a:t>
            </a:r>
            <a:r>
              <a:rPr lang="en-US" sz="1100" b="1" dirty="0">
                <a:solidFill>
                  <a:srgbClr val="0070C0"/>
                </a:solidFill>
                <a:latin typeface="Calibri" panose="020F0502020204030204" pitchFamily="34" charset="0"/>
                <a:ea typeface="Calibri" panose="020F0502020204030204" pitchFamily="34" charset="0"/>
              </a:rPr>
              <a:t>https://www.youtube.com/watch?v=mNlIygEpuf8 </a:t>
            </a: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609736" y="2669749"/>
            <a:ext cx="4057515" cy="1193403"/>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2: Dribbling in hockey</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dribbling in hockey -</a:t>
            </a:r>
            <a:r>
              <a:rPr lang="en-US" sz="1100" b="1" dirty="0">
                <a:solidFill>
                  <a:srgbClr val="0070C0"/>
                </a:solidFill>
                <a:latin typeface="Calibri" panose="020F0502020204030204" pitchFamily="34" charset="0"/>
                <a:ea typeface="Calibri" panose="020F0502020204030204" pitchFamily="34" charset="0"/>
              </a:rPr>
              <a:t>https://www.youtube.com/watch?v=QH-swZZPNZY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4953001" y="4187381"/>
            <a:ext cx="4343265" cy="99446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6: </a:t>
            </a:r>
          </a:p>
          <a:p>
            <a:pPr algn="ctr">
              <a:spcBef>
                <a:spcPts val="1043"/>
              </a:spcBef>
              <a:tabLst>
                <a:tab pos="188595" algn="l"/>
              </a:tabLst>
            </a:pPr>
            <a:r>
              <a:rPr lang="en-GB" sz="1100" b="1" dirty="0">
                <a:solidFill>
                  <a:srgbClr val="000000"/>
                </a:solidFill>
                <a:latin typeface="Calibri" panose="020F0502020204030204" pitchFamily="34" charset="0"/>
                <a:ea typeface="Calibri" panose="020F0502020204030204" pitchFamily="34" charset="0"/>
              </a:rPr>
              <a:t>Watch the following footage from a recent hockey match and make notes about which skills you see, that you have also learned this term. </a:t>
            </a:r>
          </a:p>
          <a:p>
            <a:pPr algn="ctr">
              <a:spcBef>
                <a:spcPts val="1043"/>
              </a:spcBef>
              <a:tabLst>
                <a:tab pos="188595" algn="l"/>
              </a:tabLst>
            </a:pPr>
            <a:r>
              <a:rPr lang="en-GB" sz="1100" b="1" dirty="0">
                <a:solidFill>
                  <a:srgbClr val="0070C0"/>
                </a:solidFill>
                <a:latin typeface="Calibri" panose="020F0502020204030204" pitchFamily="34" charset="0"/>
                <a:ea typeface="Calibri" panose="020F0502020204030204" pitchFamily="34" charset="0"/>
              </a:rPr>
              <a:t>https://www.youtube.com/watch?v=uSC-su3CgRM</a:t>
            </a:r>
          </a:p>
          <a:p>
            <a:pPr lvl="1">
              <a:spcBef>
                <a:spcPts val="1043"/>
              </a:spcBef>
              <a:tabLst>
                <a:tab pos="188595" algn="l"/>
              </a:tabLst>
            </a:pPr>
            <a:endParaRPr lang="en-GB" sz="9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609736" y="4187381"/>
            <a:ext cx="4057515" cy="994468"/>
          </a:xfrm>
          <a:prstGeom prst="rect">
            <a:avLst/>
          </a:prstGeom>
          <a:noFill/>
          <a:ln w="12700">
            <a:solidFill>
              <a:srgbClr val="000000"/>
            </a:solidFill>
            <a:prstDash val="solid"/>
          </a:ln>
        </p:spPr>
        <p:txBody>
          <a:bodyPr wrap="square" lIns="0" tIns="0" rIns="0" bIns="0" rtlCol="0">
            <a:noAutofit/>
          </a:bodyPr>
          <a:lstStyle/>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  Week 3: Passing and receiving in hockey </a:t>
            </a:r>
          </a:p>
          <a:p>
            <a:pPr algn="ctr">
              <a:spcBef>
                <a:spcPts val="1043"/>
              </a:spcBef>
              <a:tabLst>
                <a:tab pos="188595" algn="l"/>
              </a:tabLst>
            </a:pPr>
            <a:r>
              <a:rPr lang="en-US" sz="1100" b="1" dirty="0">
                <a:solidFill>
                  <a:srgbClr val="000000"/>
                </a:solidFill>
                <a:latin typeface="Calibri" panose="020F0502020204030204" pitchFamily="34" charset="0"/>
                <a:ea typeface="Calibri" panose="020F0502020204030204" pitchFamily="34" charset="0"/>
              </a:rPr>
              <a:t>Watch the following video on passing and receiving in hockey -</a:t>
            </a:r>
            <a:r>
              <a:rPr lang="en-US" sz="1100" b="1" dirty="0">
                <a:solidFill>
                  <a:srgbClr val="0070C0"/>
                </a:solidFill>
                <a:latin typeface="Calibri" panose="020F0502020204030204" pitchFamily="34" charset="0"/>
                <a:ea typeface="Calibri" panose="020F0502020204030204" pitchFamily="34" charset="0"/>
              </a:rPr>
              <a:t>https://www.youtube.com/watch?v=QH-swZZPNZY   </a:t>
            </a:r>
            <a:endParaRPr lang="en-GB" sz="11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4206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r>
              <a:rPr lang="en-US" sz="1200" b="1" dirty="0">
                <a:solidFill>
                  <a:srgbClr val="000000"/>
                </a:solidFill>
                <a:latin typeface="Calibri" panose="020F0502020204030204" pitchFamily="34" charset="0"/>
                <a:ea typeface="Calibri" panose="020F0502020204030204" pitchFamily="34" charset="0"/>
              </a:rPr>
              <a:t> </a:t>
            </a:r>
            <a:r>
              <a:rPr lang="en-US" b="1" dirty="0">
                <a:solidFill>
                  <a:srgbClr val="000000"/>
                </a:solidFill>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PMingLiU" panose="02020500000000000000" pitchFamily="18" charset="-120"/>
              </a:rPr>
              <a:t>Circumference, Area, Circle, Pythagoras’ theorem, Prism, Cylinder, Errors, Bounds</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PMingLiU" panose="02020500000000000000" pitchFamily="18" charset="-120"/>
              </a:rPr>
              <a:t>CIRCUMFERENCE OF A CIRCLE</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a:t>
            </a:r>
            <a:r>
              <a:rPr lang="en-GB" altLang="zh-HK" sz="2400">
                <a:solidFill>
                  <a:schemeClr val="bg1"/>
                </a:solidFill>
              </a:rPr>
              <a:t>Year 8 (GS</a:t>
            </a:r>
            <a:r>
              <a:rPr lang="en-GB" altLang="zh-HK" sz="2400" dirty="0">
                <a:solidFill>
                  <a:schemeClr val="bg1"/>
                </a:solidFill>
              </a:rPr>
              <a:t>)</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PRISM</a:t>
            </a: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CYLINDER </a:t>
            </a:r>
            <a:endParaRPr lang="en-US" altLang="en-US" sz="5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AREA OF A CIRCLE</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ERRORS AND BOUNDS</a:t>
            </a:r>
            <a:endParaRPr lang="en-US" altLang="zh-HK" sz="1000"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PYTHAGORAS’ THEOREM</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3111903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r>
              <a:rPr lang="en-US" sz="1200" b="1" dirty="0">
                <a:solidFill>
                  <a:srgbClr val="000000"/>
                </a:solidFill>
                <a:latin typeface="Calibri" panose="020F0502020204030204" pitchFamily="34" charset="0"/>
                <a:ea typeface="Calibri" panose="020F0502020204030204" pitchFamily="34" charset="0"/>
              </a:rPr>
              <a:t> </a:t>
            </a:r>
            <a:r>
              <a:rPr lang="en-US" b="1" dirty="0">
                <a:solidFill>
                  <a:srgbClr val="000000"/>
                </a:solidFill>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PMingLiU" panose="02020500000000000000" pitchFamily="18" charset="-120"/>
              </a:rPr>
              <a:t>Circumference, Area, Circle, Pythagoras’ theorem, Prism, Cylinder, Errors, Bounds</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PMingLiU" panose="02020500000000000000" pitchFamily="18" charset="-120"/>
              </a:rPr>
              <a:t>CIRCUMFERENCE OF A CIRCLE</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a:t>
            </a:r>
            <a:r>
              <a:rPr lang="en-GB" altLang="zh-HK" sz="2400">
                <a:solidFill>
                  <a:schemeClr val="bg1"/>
                </a:solidFill>
              </a:rPr>
              <a:t>Year 8 (GS</a:t>
            </a:r>
            <a:r>
              <a:rPr lang="en-GB" altLang="zh-HK" sz="2400" dirty="0">
                <a:solidFill>
                  <a:schemeClr val="bg1"/>
                </a:solidFill>
              </a:rPr>
              <a:t>)</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PRISM</a:t>
            </a: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CYLINDER </a:t>
            </a:r>
            <a:endParaRPr lang="en-US" altLang="en-US" sz="5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AREA OF A CIRCLE</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ERRORS AND BOUNDS</a:t>
            </a:r>
            <a:endParaRPr lang="en-US" altLang="zh-HK" sz="1000"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PMingLiU" panose="02020500000000000000" pitchFamily="18" charset="-120"/>
              </a:rPr>
              <a:t>PYTHAGORAS’ THEOREM</a:t>
            </a:r>
            <a:endParaRPr lang="en-US" altLang="zh-HK" sz="1200" b="1" dirty="0">
              <a:solidFill>
                <a:srgbClr val="000000"/>
              </a:solidFill>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4054530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a:t>
            </a:r>
          </a:p>
          <a:p>
            <a:pPr algn="ctr">
              <a:lnSpc>
                <a:spcPts val="1150"/>
              </a:lnSpc>
            </a:pPr>
            <a:r>
              <a:rPr lang="en-US" sz="1200" b="1" dirty="0">
                <a:solidFill>
                  <a:srgbClr val="000000"/>
                </a:solidFill>
                <a:latin typeface="Calibri" panose="020F0502020204030204" pitchFamily="34" charset="0"/>
                <a:ea typeface="Calibri" panose="020F0502020204030204" pitchFamily="34" charset="0"/>
              </a:rPr>
              <a:t>Fate – Feud – Prologue – Soliloquy – Conflict - tragedy</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The Dramatic Beginnings of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English</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Violence in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Fate in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The Dramatic Events of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The Tragic Conclusion of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lvl="1">
              <a:spcBef>
                <a:spcPts val="1390"/>
              </a:spcBef>
              <a:tabLst>
                <a:tab pos="251460" algn="l"/>
              </a:tabLst>
            </a:pPr>
            <a:r>
              <a:rPr lang="en-GB" sz="1200" dirty="0">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a:t>
            </a:r>
          </a:p>
          <a:p>
            <a:pPr lvl="1"/>
            <a:endParaRPr lang="en-US" sz="1200" b="1" dirty="0">
              <a:solidFill>
                <a:srgbClr val="000000"/>
              </a:solidFill>
              <a:latin typeface="Calibri" panose="020F0502020204030204" pitchFamily="34" charset="0"/>
              <a:ea typeface="Calibri" panose="020F0502020204030204" pitchFamily="34" charset="0"/>
            </a:endParaRPr>
          </a:p>
          <a:p>
            <a:pPr lvl="1"/>
            <a:r>
              <a:rPr lang="en-US" sz="1200" b="1" dirty="0">
                <a:solidFill>
                  <a:srgbClr val="000000"/>
                </a:solidFill>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Love in Romeo and Juliet</a:t>
            </a:r>
            <a:r>
              <a:rPr lang="en-GB" sz="1200" b="1" dirty="0">
                <a:solidFill>
                  <a:srgbClr val="273142"/>
                </a:solidFill>
                <a:latin typeface="Seneca"/>
              </a:rPr>
              <a:t>” </a:t>
            </a:r>
            <a:r>
              <a:rPr lang="en-US" sz="1200" b="1" dirty="0">
                <a:solidFill>
                  <a:srgbClr val="000000"/>
                </a:solidFill>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automatically by Seneca Learning. </a:t>
            </a:r>
            <a:endParaRPr lang="en-GB" sz="1200" dirty="0">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89810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conduction – convection – radiation – latent heat – heat – temperature – fuel – energy – conservation of energy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Science</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01249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6"/>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a:t>
            </a:r>
            <a:r>
              <a:rPr lang="en-US" sz="1200" dirty="0">
                <a:solidFill>
                  <a:srgbClr val="000000"/>
                </a:solidFill>
                <a:latin typeface="Calibri" panose="020F0502020204030204" pitchFamily="34" charset="0"/>
                <a:ea typeface="Calibri" panose="020F0502020204030204" pitchFamily="34" charset="0"/>
              </a:rPr>
              <a:t>Eucharist, Salvation, Atonement, Sacrifice, Sacraments, consecrated, transubstantiation, Mass, in persona Christi, Last Supper, Resurrection,  Passover, </a:t>
            </a:r>
            <a:r>
              <a:rPr lang="en-US" sz="1200" dirty="0" err="1">
                <a:solidFill>
                  <a:srgbClr val="000000"/>
                </a:solidFill>
                <a:latin typeface="Calibri" panose="020F0502020204030204" pitchFamily="34" charset="0"/>
                <a:ea typeface="Calibri" panose="020F0502020204030204" pitchFamily="34" charset="0"/>
              </a:rPr>
              <a:t>Pashal</a:t>
            </a:r>
            <a:r>
              <a:rPr lang="en-US" sz="1200" dirty="0">
                <a:solidFill>
                  <a:srgbClr val="000000"/>
                </a:solidFill>
                <a:latin typeface="Calibri" panose="020F0502020204030204" pitchFamily="34" charset="0"/>
                <a:ea typeface="Calibri" panose="020F0502020204030204" pitchFamily="34" charset="0"/>
              </a:rPr>
              <a:t> Mystery.</a:t>
            </a:r>
            <a:endParaRPr lang="en-GB" sz="1200" dirty="0">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a:t>
            </a:r>
            <a:r>
              <a:rPr lang="en-GB" sz="1200" dirty="0">
                <a:solidFill>
                  <a:srgbClr val="000000"/>
                </a:solidFill>
                <a:latin typeface="Calibri" panose="020F0502020204030204" pitchFamily="34" charset="0"/>
                <a:ea typeface="Calibri" panose="020F0502020204030204" pitchFamily="34" charset="0"/>
              </a:rPr>
              <a:t>Paschal Mystery</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Watch the following clip: </a:t>
            </a:r>
            <a:r>
              <a:rPr lang="en-GB" sz="1200" dirty="0">
                <a:solidFill>
                  <a:srgbClr val="000000"/>
                </a:solidFill>
                <a:latin typeface="Calibri" panose="020F0502020204030204" pitchFamily="34" charset="0"/>
                <a:ea typeface="Calibri" panose="020F0502020204030204" pitchFamily="34" charset="0"/>
                <a:hlinkClick r:id="rId2"/>
              </a:rPr>
              <a:t>https://www.youtube.com/watch?v=AI97PCs-Pck</a:t>
            </a: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Create a piece of art – you can use internet images to retell the Paschal Mystery. Ensure that you explain the importance of each part.</a:t>
            </a: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2"/>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Year 8 Religious Education</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9"/>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a:t>
            </a:r>
            <a:r>
              <a:rPr lang="en-US" sz="1200" dirty="0">
                <a:solidFill>
                  <a:srgbClr val="000000"/>
                </a:solidFill>
                <a:latin typeface="Calibri" panose="020F0502020204030204" pitchFamily="34" charset="0"/>
                <a:ea typeface="Calibri" panose="020F0502020204030204" pitchFamily="34" charset="0"/>
              </a:rPr>
              <a:t>Research Crucifixion art (search the </a:t>
            </a:r>
            <a:r>
              <a:rPr lang="en-US" sz="1200" b="1" dirty="0">
                <a:solidFill>
                  <a:srgbClr val="000000"/>
                </a:solidFill>
                <a:latin typeface="Calibri" panose="020F0502020204030204" pitchFamily="34" charset="0"/>
                <a:ea typeface="Calibri" panose="020F0502020204030204" pitchFamily="34" charset="0"/>
              </a:rPr>
              <a:t>names)</a:t>
            </a:r>
            <a:endParaRPr lang="en-US" sz="1200" dirty="0">
              <a:solidFill>
                <a:srgbClr val="000000"/>
              </a:solidFill>
              <a:latin typeface="Calibri" panose="020F0502020204030204" pitchFamily="34" charset="0"/>
              <a:ea typeface="Calibri" panose="020F0502020204030204" pitchFamily="34" charset="0"/>
            </a:endParaRP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Crucifixion and Resurrection </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Rabbula</a:t>
            </a:r>
            <a:r>
              <a:rPr lang="en-US" sz="1200" b="1" dirty="0">
                <a:solidFill>
                  <a:srgbClr val="000000"/>
                </a:solidFill>
                <a:latin typeface="Calibri" panose="020F0502020204030204" pitchFamily="34" charset="0"/>
                <a:ea typeface="Calibri" panose="020F0502020204030204" pitchFamily="34" charset="0"/>
              </a:rPr>
              <a:t> Gospels</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The Crucifixion – </a:t>
            </a:r>
            <a:r>
              <a:rPr lang="en-US" sz="1200" b="1" dirty="0">
                <a:solidFill>
                  <a:srgbClr val="000000"/>
                </a:solidFill>
                <a:latin typeface="Calibri" panose="020F0502020204030204" pitchFamily="34" charset="0"/>
                <a:ea typeface="Calibri" panose="020F0502020204030204" pitchFamily="34" charset="0"/>
              </a:rPr>
              <a:t>Catholic Missal c.1270</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The Crucifixion – </a:t>
            </a:r>
            <a:r>
              <a:rPr lang="en-US" sz="1200" b="1" dirty="0">
                <a:solidFill>
                  <a:srgbClr val="000000"/>
                </a:solidFill>
                <a:latin typeface="Calibri" panose="020F0502020204030204" pitchFamily="34" charset="0"/>
                <a:ea typeface="Calibri" panose="020F0502020204030204" pitchFamily="34" charset="0"/>
              </a:rPr>
              <a:t>Matthias Grunewald c.1512</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The Crucifixion – </a:t>
            </a:r>
            <a:r>
              <a:rPr lang="en-US" sz="1200" b="1" dirty="0">
                <a:solidFill>
                  <a:srgbClr val="000000"/>
                </a:solidFill>
                <a:latin typeface="Calibri" panose="020F0502020204030204" pitchFamily="34" charset="0"/>
                <a:ea typeface="Calibri" panose="020F0502020204030204" pitchFamily="34" charset="0"/>
              </a:rPr>
              <a:t>Michael </a:t>
            </a:r>
            <a:r>
              <a:rPr lang="en-US" sz="1200" b="1" dirty="0" err="1">
                <a:solidFill>
                  <a:srgbClr val="000000"/>
                </a:solidFill>
                <a:latin typeface="Calibri" panose="020F0502020204030204" pitchFamily="34" charset="0"/>
                <a:ea typeface="Calibri" panose="020F0502020204030204" pitchFamily="34" charset="0"/>
              </a:rPr>
              <a:t>Rothenstein</a:t>
            </a:r>
            <a:r>
              <a:rPr lang="en-US" sz="1200" b="1" dirty="0">
                <a:solidFill>
                  <a:srgbClr val="000000"/>
                </a:solidFill>
                <a:latin typeface="Calibri" panose="020F0502020204030204" pitchFamily="34" charset="0"/>
                <a:ea typeface="Calibri" panose="020F0502020204030204" pitchFamily="34" charset="0"/>
              </a:rPr>
              <a:t> 1937</a:t>
            </a:r>
          </a:p>
          <a:p>
            <a:pPr marL="228600" indent="-228600">
              <a:buAutoNum type="arabicPeriod"/>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r>
              <a:rPr lang="en-US" sz="1200" b="1" dirty="0">
                <a:solidFill>
                  <a:srgbClr val="000000"/>
                </a:solidFill>
                <a:latin typeface="Calibri" panose="020F0502020204030204" pitchFamily="34" charset="0"/>
                <a:ea typeface="Calibri" panose="020F0502020204030204" pitchFamily="34" charset="0"/>
              </a:rPr>
              <a:t>What do they have in common? </a:t>
            </a:r>
            <a:r>
              <a:rPr lang="en-US" sz="1200" dirty="0">
                <a:solidFill>
                  <a:srgbClr val="000000"/>
                </a:solidFill>
                <a:latin typeface="Calibri" panose="020F0502020204030204" pitchFamily="34" charset="0"/>
                <a:ea typeface="Calibri" panose="020F0502020204030204" pitchFamily="34" charset="0"/>
              </a:rPr>
              <a:t>Presentation? Characters? Use of colour?</a:t>
            </a: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r>
              <a:rPr lang="en-US" sz="1200" b="1" dirty="0">
                <a:solidFill>
                  <a:srgbClr val="000000"/>
                </a:solidFill>
                <a:latin typeface="Calibri" panose="020F0502020204030204" pitchFamily="34" charset="0"/>
                <a:ea typeface="Calibri" panose="020F0502020204030204" pitchFamily="34" charset="0"/>
              </a:rPr>
              <a:t>How are they different? </a:t>
            </a:r>
            <a:r>
              <a:rPr lang="en-US" sz="1200" dirty="0">
                <a:solidFill>
                  <a:srgbClr val="000000"/>
                </a:solidFill>
                <a:latin typeface="Calibri" panose="020F0502020204030204" pitchFamily="34" charset="0"/>
                <a:ea typeface="Calibri" panose="020F0502020204030204" pitchFamily="34" charset="0"/>
              </a:rPr>
              <a:t>Presentation? Characters? Use of colour?</a:t>
            </a:r>
            <a:endParaRPr lang="en-US" sz="1200" b="1" dirty="0">
              <a:solidFill>
                <a:srgbClr val="000000"/>
              </a:solidFill>
              <a:latin typeface="Calibri" panose="020F0502020204030204" pitchFamily="34" charset="0"/>
              <a:ea typeface="Calibri" panose="020F0502020204030204" pitchFamily="34" charset="0"/>
            </a:endParaRPr>
          </a:p>
          <a:p>
            <a:pPr>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latin typeface="Calibri" panose="020F0502020204030204" pitchFamily="34" charset="0"/>
                <a:ea typeface="Calibri" panose="020F0502020204030204" pitchFamily="34" charset="0"/>
              </a:rPr>
              <a:t>  Week 5: </a:t>
            </a:r>
          </a:p>
          <a:p>
            <a:pPr lvl="1">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 </a:t>
            </a:r>
            <a:r>
              <a:rPr lang="en-GB" sz="1200" dirty="0">
                <a:solidFill>
                  <a:srgbClr val="000000"/>
                </a:solidFill>
                <a:latin typeface="Calibri" panose="020F0502020204030204" pitchFamily="34" charset="0"/>
                <a:ea typeface="Calibri" panose="020F0502020204030204" pitchFamily="34" charset="0"/>
              </a:rPr>
              <a:t>Revise for the assessment.</a:t>
            </a:r>
          </a:p>
          <a:p>
            <a:pPr lvl="1">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 Use information on Teams and from class to help you prepare for the assessment.</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a:t>
            </a:r>
            <a:r>
              <a:rPr lang="en-US" sz="1200" dirty="0">
                <a:solidFill>
                  <a:srgbClr val="000000"/>
                </a:solidFill>
                <a:latin typeface="Calibri" panose="020F0502020204030204" pitchFamily="34" charset="0"/>
                <a:ea typeface="Calibri" panose="020F0502020204030204" pitchFamily="34" charset="0"/>
              </a:rPr>
              <a:t>Create a leaflet on the Easter Triduum</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What does Triduum mean?</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For each day of the Paschal Mystery (in fact file) explain what happened to Jesus, give one symbolic practice used in Catholic worship on this day and how it shows Catholic beliefs. </a:t>
            </a:r>
          </a:p>
          <a:p>
            <a:pPr>
              <a:tabLst>
                <a:tab pos="251460" algn="l"/>
              </a:tabLst>
            </a:pPr>
            <a:r>
              <a:rPr lang="en-US" sz="1200" dirty="0">
                <a:solidFill>
                  <a:srgbClr val="000000"/>
                </a:solidFill>
                <a:latin typeface="Calibri" panose="020F0502020204030204" pitchFamily="34" charset="0"/>
                <a:ea typeface="Calibri" panose="020F0502020204030204" pitchFamily="34" charset="0"/>
              </a:rPr>
              <a:t>For:</a:t>
            </a:r>
          </a:p>
          <a:p>
            <a:pPr>
              <a:tabLst>
                <a:tab pos="251460" algn="l"/>
              </a:tabLst>
            </a:pPr>
            <a:r>
              <a:rPr lang="en-US" sz="1200" dirty="0">
                <a:solidFill>
                  <a:srgbClr val="000000"/>
                </a:solidFill>
                <a:latin typeface="Calibri" panose="020F0502020204030204" pitchFamily="34" charset="0"/>
                <a:ea typeface="Calibri" panose="020F0502020204030204" pitchFamily="34" charset="0"/>
              </a:rPr>
              <a:t>Holy Thursday, Good Friday, Holy Saturday and Easter Sunday</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r>
              <a:rPr lang="en-US" sz="1200" dirty="0">
                <a:solidFill>
                  <a:srgbClr val="000000"/>
                </a:solidFill>
                <a:latin typeface="Calibri" panose="020F0502020204030204" pitchFamily="34" charset="0"/>
                <a:ea typeface="Calibri" panose="020F0502020204030204" pitchFamily="34" charset="0"/>
              </a:rPr>
              <a:t>Forgiveness Project Watch: </a:t>
            </a:r>
            <a:r>
              <a:rPr lang="en-US" sz="1200" dirty="0">
                <a:solidFill>
                  <a:srgbClr val="000000"/>
                </a:solidFill>
                <a:latin typeface="Calibri" panose="020F0502020204030204" pitchFamily="34" charset="0"/>
                <a:ea typeface="Calibri" panose="020F0502020204030204" pitchFamily="34" charset="0"/>
                <a:hlinkClick r:id="rId3"/>
              </a:rPr>
              <a:t>https://www.youtube.com/watch?v=AsHq5FBpsX8</a:t>
            </a:r>
            <a:endParaRPr lang="en-US" sz="1200" dirty="0">
              <a:solidFill>
                <a:srgbClr val="000000"/>
              </a:solidFill>
              <a:latin typeface="Calibri" panose="020F0502020204030204" pitchFamily="34" charset="0"/>
              <a:ea typeface="Calibri" panose="020F0502020204030204" pitchFamily="34" charset="0"/>
            </a:endParaRPr>
          </a:p>
          <a:p>
            <a:pPr>
              <a:tabLst>
                <a:tab pos="251460" algn="l"/>
              </a:tabLst>
            </a:pPr>
            <a:r>
              <a:rPr lang="en-US" sz="1200" dirty="0">
                <a:solidFill>
                  <a:srgbClr val="000000"/>
                </a:solidFill>
                <a:latin typeface="Calibri" panose="020F0502020204030204" pitchFamily="34" charset="0"/>
                <a:ea typeface="Calibri" panose="020F0502020204030204" pitchFamily="34" charset="0"/>
              </a:rPr>
              <a:t>Respond to the following:</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What do Margaret and Barry Mizen do?</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Why do they do this?</a:t>
            </a:r>
          </a:p>
          <a:p>
            <a:pPr marL="228600" indent="-228600">
              <a:buAutoNum type="arabicPeriod"/>
              <a:tabLst>
                <a:tab pos="251460" algn="l"/>
              </a:tabLst>
            </a:pPr>
            <a:r>
              <a:rPr lang="en-US" sz="1200" dirty="0">
                <a:solidFill>
                  <a:srgbClr val="000000"/>
                </a:solidFill>
                <a:latin typeface="Calibri" panose="020F0502020204030204" pitchFamily="34" charset="0"/>
                <a:ea typeface="Calibri" panose="020F0502020204030204" pitchFamily="34" charset="0"/>
              </a:rPr>
              <a:t>Why is their message so important?</a:t>
            </a:r>
          </a:p>
          <a:p>
            <a:pPr>
              <a:spcBef>
                <a:spcPts val="1390"/>
              </a:spcBef>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latin typeface="Calibri" panose="020F0502020204030204" pitchFamily="34" charset="0"/>
              <a:ea typeface="Calibri" panose="020F0502020204030204" pitchFamily="34" charset="0"/>
            </a:endParaRPr>
          </a:p>
          <a:p>
            <a:pPr>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a:t>
            </a:r>
            <a:r>
              <a:rPr lang="en-US" sz="1200" dirty="0">
                <a:solidFill>
                  <a:srgbClr val="000000"/>
                </a:solidFill>
                <a:latin typeface="Calibri" panose="020F0502020204030204" pitchFamily="34" charset="0"/>
                <a:ea typeface="Calibri" panose="020F0502020204030204" pitchFamily="34" charset="0"/>
              </a:rPr>
              <a:t>Prepare for a debate.</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 ‘If you’ve done wrong, you should just say sorry to the person you’ve upset.’ Give 2 opinions on this statement, ensure that one reflects what happens during the Sacrament of Reconciliation</a:t>
            </a:r>
            <a:endParaRPr lang="en-GB" sz="1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049728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p:cNvSpPr txBox="1"/>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media, democracy</a:t>
            </a:r>
          </a:p>
        </p:txBody>
      </p:sp>
      <p:sp>
        <p:nvSpPr>
          <p:cNvPr id="5" name="Textbox 33"/>
          <p:cNvSpPr txBox="1"/>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lnSpc>
                <a:spcPct val="107000"/>
              </a:lnSpc>
              <a:spcAft>
                <a:spcPts val="800"/>
              </a:spcAft>
            </a:pPr>
            <a:r>
              <a:rPr lang="en-GB" sz="1200" b="1" dirty="0">
                <a:latin typeface="Times New Roman" panose="02020603050405020304" pitchFamily="18" charset="0"/>
                <a:ea typeface="Times New Roman" panose="02020603050405020304" pitchFamily="18" charset="0"/>
                <a:cs typeface="Times New Roman" panose="02020603050405020304" pitchFamily="18" charset="0"/>
              </a:rPr>
              <a:t>Week 1: What is the media?</a:t>
            </a:r>
            <a:br>
              <a:rPr lang="en-GB" sz="1000" dirty="0">
                <a:latin typeface="Times New Roman" panose="02020603050405020304" pitchFamily="18" charset="0"/>
                <a:ea typeface="Times New Roman" panose="02020603050405020304" pitchFamily="18" charset="0"/>
                <a:cs typeface="Times New Roman" panose="02020603050405020304" pitchFamily="18" charset="0"/>
              </a:rPr>
            </a:br>
            <a:r>
              <a:rPr lang="en-GB" sz="1000" dirty="0">
                <a:latin typeface="ABeeZee" panose="02000000000000000000" pitchFamily="2" charset="0"/>
                <a:ea typeface="Times New Roman" panose="02020603050405020304" pitchFamily="18" charset="0"/>
                <a:cs typeface="Times New Roman" panose="02020603050405020304" pitchFamily="18" charset="0"/>
              </a:rPr>
              <a:t>Create a </a:t>
            </a:r>
            <a:r>
              <a:rPr lang="en-GB" sz="1000" b="1" dirty="0">
                <a:latin typeface="ABeeZee" panose="02000000000000000000" pitchFamily="2" charset="0"/>
                <a:ea typeface="Times New Roman" panose="02020603050405020304" pitchFamily="18" charset="0"/>
                <a:cs typeface="Times New Roman" panose="02020603050405020304" pitchFamily="18" charset="0"/>
              </a:rPr>
              <a:t>media map</a:t>
            </a:r>
            <a:r>
              <a:rPr lang="en-GB" sz="1000" dirty="0">
                <a:latin typeface="ABeeZee" panose="02000000000000000000" pitchFamily="2" charset="0"/>
                <a:ea typeface="Times New Roman" panose="02020603050405020304" pitchFamily="18" charset="0"/>
                <a:cs typeface="Times New Roman" panose="02020603050405020304" pitchFamily="18" charset="0"/>
              </a:rPr>
              <a:t> showing at least </a:t>
            </a:r>
            <a:r>
              <a:rPr lang="en-GB" sz="1000" b="1" dirty="0">
                <a:latin typeface="ABeeZee" panose="02000000000000000000" pitchFamily="2" charset="0"/>
                <a:ea typeface="Times New Roman" panose="02020603050405020304" pitchFamily="18" charset="0"/>
                <a:cs typeface="Times New Roman" panose="02020603050405020304" pitchFamily="18" charset="0"/>
              </a:rPr>
              <a:t>6 different types of media</a:t>
            </a:r>
            <a:r>
              <a:rPr lang="en-GB" sz="1000" dirty="0">
                <a:latin typeface="ABeeZee" panose="02000000000000000000" pitchFamily="2" charset="0"/>
                <a:ea typeface="Times New Roman" panose="02020603050405020304" pitchFamily="18" charset="0"/>
                <a:cs typeface="Times New Roman" panose="02020603050405020304" pitchFamily="18" charset="0"/>
              </a:rPr>
              <a:t> (e.g. TV news, newspapers, social media, podcasts, blogs, radio). For each type:</a:t>
            </a:r>
            <a:endParaRPr lang="en-GB" sz="9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Give </a:t>
            </a:r>
            <a:r>
              <a:rPr lang="en-GB" sz="1000" b="1" dirty="0">
                <a:latin typeface="ABeeZee" panose="02000000000000000000" pitchFamily="2" charset="0"/>
                <a:ea typeface="Times New Roman" panose="02020603050405020304" pitchFamily="18" charset="0"/>
                <a:cs typeface="Times New Roman" panose="02020603050405020304" pitchFamily="18" charset="0"/>
              </a:rPr>
              <a:t>one example</a:t>
            </a:r>
            <a:endParaRPr lang="en-GB" sz="9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Explain </a:t>
            </a:r>
            <a:r>
              <a:rPr lang="en-GB" sz="1000" b="1" dirty="0">
                <a:latin typeface="ABeeZee" panose="02000000000000000000" pitchFamily="2" charset="0"/>
                <a:ea typeface="Times New Roman" panose="02020603050405020304" pitchFamily="18" charset="0"/>
                <a:cs typeface="Times New Roman" panose="02020603050405020304" pitchFamily="18" charset="0"/>
              </a:rPr>
              <a:t>what kind of information</a:t>
            </a:r>
            <a:r>
              <a:rPr lang="en-GB" sz="1000" dirty="0">
                <a:latin typeface="ABeeZee" panose="02000000000000000000" pitchFamily="2" charset="0"/>
                <a:ea typeface="Times New Roman" panose="02020603050405020304" pitchFamily="18" charset="0"/>
                <a:cs typeface="Times New Roman" panose="02020603050405020304" pitchFamily="18" charset="0"/>
              </a:rPr>
              <a:t> it usually shares</a:t>
            </a:r>
            <a:endParaRPr lang="en-GB" sz="9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Say </a:t>
            </a:r>
            <a:r>
              <a:rPr lang="en-GB" sz="1000" b="1" dirty="0">
                <a:latin typeface="ABeeZee" panose="02000000000000000000" pitchFamily="2" charset="0"/>
                <a:ea typeface="Times New Roman" panose="02020603050405020304" pitchFamily="18" charset="0"/>
                <a:cs typeface="Times New Roman" panose="02020603050405020304" pitchFamily="18" charset="0"/>
              </a:rPr>
              <a:t>who you think the main audience is</a:t>
            </a:r>
            <a:endParaRPr lang="en-GB" sz="900" dirty="0">
              <a:latin typeface="ABeeZee" panose="02000000000000000000" pitchFamily="2" charset="0"/>
              <a:ea typeface="Calibri" panose="020F0502020204030204" pitchFamily="34" charset="0"/>
              <a:cs typeface="Times New Roman" panose="02020603050405020304" pitchFamily="18" charset="0"/>
            </a:endParaRP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 Year 08 Term 4</a:t>
            </a:r>
          </a:p>
        </p:txBody>
      </p:sp>
      <p:sp>
        <p:nvSpPr>
          <p:cNvPr id="11" name="Textbox 33"/>
          <p:cNvSpPr txBox="1"/>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lnSpc>
                <a:spcPct val="107000"/>
              </a:lnSpc>
              <a:spcAft>
                <a:spcPts val="800"/>
              </a:spcAft>
            </a:pPr>
            <a:r>
              <a:rPr lang="en-GB" sz="1000" b="1" dirty="0">
                <a:latin typeface="ABeeZee" panose="02000000000000000000" pitchFamily="2" charset="0"/>
                <a:ea typeface="Times New Roman" panose="02020603050405020304" pitchFamily="18" charset="0"/>
                <a:cs typeface="Times New Roman" panose="02020603050405020304" pitchFamily="18" charset="0"/>
              </a:rPr>
              <a:t>Week 4: How does the media hold those in power to account?</a:t>
            </a:r>
            <a:endParaRPr lang="en-GB" sz="1000" b="1" dirty="0">
              <a:latin typeface="ABeeZee" panose="02000000000000000000" pitchFamily="2" charset="0"/>
              <a:ea typeface="Calibri" panose="020F0502020204030204" pitchFamily="34" charset="0"/>
              <a:cs typeface="Times New Roman" panose="02020603050405020304" pitchFamily="18" charset="0"/>
            </a:endParaRPr>
          </a:p>
          <a:p>
            <a:pPr algn="ctr">
              <a:lnSpc>
                <a:spcPct val="107000"/>
              </a:lnSpc>
              <a:spcAft>
                <a:spcPts val="800"/>
              </a:spcAft>
            </a:pPr>
            <a:br>
              <a:rPr lang="en-GB" sz="1000" dirty="0">
                <a:latin typeface="ABeeZee" panose="02000000000000000000" pitchFamily="2" charset="0"/>
                <a:ea typeface="Times New Roman" panose="02020603050405020304" pitchFamily="18" charset="0"/>
                <a:cs typeface="Times New Roman" panose="02020603050405020304" pitchFamily="18" charset="0"/>
              </a:rPr>
            </a:br>
            <a:r>
              <a:rPr lang="en-GB" sz="1000" dirty="0">
                <a:latin typeface="ABeeZee" panose="02000000000000000000" pitchFamily="2" charset="0"/>
                <a:ea typeface="Times New Roman" panose="02020603050405020304" pitchFamily="18" charset="0"/>
                <a:cs typeface="Times New Roman" panose="02020603050405020304" pitchFamily="18" charset="0"/>
              </a:rPr>
              <a:t>Choose </a:t>
            </a:r>
            <a:r>
              <a:rPr lang="en-GB" sz="1000" b="1" dirty="0">
                <a:latin typeface="ABeeZee" panose="02000000000000000000" pitchFamily="2" charset="0"/>
                <a:ea typeface="Times New Roman" panose="02020603050405020304" pitchFamily="18" charset="0"/>
                <a:cs typeface="Times New Roman" panose="02020603050405020304" pitchFamily="18" charset="0"/>
              </a:rPr>
              <a:t>one group in power</a:t>
            </a:r>
            <a:r>
              <a:rPr lang="en-GB" sz="1000" dirty="0">
                <a:latin typeface="ABeeZee" panose="02000000000000000000" pitchFamily="2" charset="0"/>
                <a:ea typeface="Times New Roman" panose="02020603050405020304" pitchFamily="18" charset="0"/>
                <a:cs typeface="Times New Roman" panose="02020603050405020304" pitchFamily="18" charset="0"/>
              </a:rPr>
              <a:t> (e.g. government, police, large companies). Explain:</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How the media can </a:t>
            </a:r>
            <a:r>
              <a:rPr lang="en-GB" sz="1000" b="1" dirty="0">
                <a:latin typeface="ABeeZee" panose="02000000000000000000" pitchFamily="2" charset="0"/>
                <a:ea typeface="Times New Roman" panose="02020603050405020304" pitchFamily="18" charset="0"/>
                <a:cs typeface="Times New Roman" panose="02020603050405020304" pitchFamily="18" charset="0"/>
              </a:rPr>
              <a:t>investigate</a:t>
            </a:r>
            <a:r>
              <a:rPr lang="en-GB" sz="1000" dirty="0">
                <a:latin typeface="ABeeZee" panose="02000000000000000000" pitchFamily="2" charset="0"/>
                <a:ea typeface="Times New Roman" panose="02020603050405020304" pitchFamily="18" charset="0"/>
                <a:cs typeface="Times New Roman" panose="02020603050405020304" pitchFamily="18" charset="0"/>
              </a:rPr>
              <a:t> this group</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How reporting can lead to </a:t>
            </a:r>
            <a:r>
              <a:rPr lang="en-GB" sz="1000" b="1" dirty="0">
                <a:latin typeface="ABeeZee" panose="02000000000000000000" pitchFamily="2" charset="0"/>
                <a:ea typeface="Times New Roman" panose="02020603050405020304" pitchFamily="18" charset="0"/>
                <a:cs typeface="Times New Roman" panose="02020603050405020304" pitchFamily="18" charset="0"/>
              </a:rPr>
              <a:t>change or consequences</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Why this is important for ordinary people</a:t>
            </a:r>
            <a:endParaRPr lang="en-GB" sz="1000" dirty="0">
              <a:latin typeface="ABeeZee" panose="02000000000000000000" pitchFamily="2" charset="0"/>
              <a:ea typeface="Calibri" panose="020F0502020204030204" pitchFamily="34" charset="0"/>
              <a:cs typeface="Times New Roman" panose="02020603050405020304" pitchFamily="18" charset="0"/>
            </a:endParaRPr>
          </a:p>
        </p:txBody>
      </p:sp>
      <p:sp>
        <p:nvSpPr>
          <p:cNvPr id="12" name="Textbox 33"/>
          <p:cNvSpPr txBox="1"/>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 </a:t>
            </a:r>
            <a:r>
              <a:rPr lang="en-GB" sz="1000" b="1" dirty="0">
                <a:solidFill>
                  <a:srgbClr val="000000"/>
                </a:solidFill>
                <a:latin typeface="ABeeZee" panose="02000000000000000000" pitchFamily="2" charset="0"/>
                <a:ea typeface="Calibri" panose="020F0502020204030204" pitchFamily="34" charset="0"/>
              </a:rPr>
              <a:t>Week 5: Should we believe everything we see in the media?</a:t>
            </a:r>
          </a:p>
          <a:p>
            <a:pPr algn="ctr">
              <a:spcBef>
                <a:spcPts val="1390"/>
              </a:spcBef>
              <a:tabLst>
                <a:tab pos="251460" algn="l"/>
              </a:tabLst>
            </a:pPr>
            <a:r>
              <a:rPr lang="en-GB" sz="1000" b="1" dirty="0">
                <a:solidFill>
                  <a:srgbClr val="000000"/>
                </a:solidFill>
                <a:latin typeface="ABeeZee" panose="02000000000000000000" pitchFamily="2" charset="0"/>
                <a:ea typeface="Calibri" panose="020F0502020204030204" pitchFamily="34" charset="0"/>
              </a:rPr>
              <a:t>Create a “Can I Trust This?” checklist with at least 6 questions someone should ask before believing a media story. For example:</a:t>
            </a:r>
          </a:p>
          <a:p>
            <a:pPr algn="ctr">
              <a:spcBef>
                <a:spcPts val="1390"/>
              </a:spcBef>
              <a:tabLst>
                <a:tab pos="251460" algn="l"/>
              </a:tabLst>
            </a:pPr>
            <a:r>
              <a:rPr lang="en-GB" sz="1000" b="1" dirty="0">
                <a:solidFill>
                  <a:srgbClr val="000000"/>
                </a:solidFill>
                <a:latin typeface="ABeeZee" panose="02000000000000000000" pitchFamily="2" charset="0"/>
                <a:ea typeface="Calibri" panose="020F0502020204030204" pitchFamily="34" charset="0"/>
              </a:rPr>
              <a:t>•	Who created this?</a:t>
            </a:r>
          </a:p>
          <a:p>
            <a:pPr algn="ctr">
              <a:spcBef>
                <a:spcPts val="1390"/>
              </a:spcBef>
              <a:tabLst>
                <a:tab pos="251460" algn="l"/>
              </a:tabLst>
            </a:pPr>
            <a:r>
              <a:rPr lang="en-GB" sz="1000" b="1" dirty="0">
                <a:solidFill>
                  <a:srgbClr val="000000"/>
                </a:solidFill>
                <a:latin typeface="ABeeZee" panose="02000000000000000000" pitchFamily="2" charset="0"/>
                <a:ea typeface="Calibri" panose="020F0502020204030204" pitchFamily="34" charset="0"/>
              </a:rPr>
              <a:t>•	What is their purpose?</a:t>
            </a:r>
          </a:p>
        </p:txBody>
      </p:sp>
      <p:sp>
        <p:nvSpPr>
          <p:cNvPr id="13" name="Textbox 33"/>
          <p:cNvSpPr txBox="1"/>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Media responsibility</a:t>
            </a:r>
          </a:p>
          <a:p>
            <a:pPr algn="ct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Write an article describing the responsibilities of the media. </a:t>
            </a:r>
          </a:p>
          <a:p>
            <a:pPr algn="ct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(1/2page)</a:t>
            </a:r>
          </a:p>
        </p:txBody>
      </p:sp>
      <p:sp>
        <p:nvSpPr>
          <p:cNvPr id="14" name="Textbox 33"/>
          <p:cNvSpPr txBox="1"/>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nSpc>
                <a:spcPct val="107000"/>
              </a:lnSpc>
              <a:spcAft>
                <a:spcPts val="800"/>
              </a:spcAft>
            </a:pPr>
            <a:r>
              <a:rPr lang="en-GB" sz="1000" b="1" dirty="0">
                <a:latin typeface="ABeeZee" panose="02000000000000000000" pitchFamily="2" charset="0"/>
                <a:ea typeface="Times New Roman" panose="02020603050405020304" pitchFamily="18" charset="0"/>
                <a:cs typeface="Times New Roman" panose="02020603050405020304" pitchFamily="18" charset="0"/>
              </a:rPr>
              <a:t> Week 6: Does the media create more harm than good?</a:t>
            </a:r>
            <a:endParaRPr lang="en-GB" sz="1000" b="1" dirty="0">
              <a:latin typeface="ABeeZee" panose="02000000000000000000" pitchFamily="2" charset="0"/>
              <a:ea typeface="Calibri" panose="020F0502020204030204" pitchFamily="34" charset="0"/>
              <a:cs typeface="Times New Roman" panose="02020603050405020304" pitchFamily="18" charset="0"/>
            </a:endParaRPr>
          </a:p>
          <a:p>
            <a:pPr algn="ctr">
              <a:lnSpc>
                <a:spcPct val="107000"/>
              </a:lnSpc>
              <a:spcAft>
                <a:spcPts val="800"/>
              </a:spcAft>
            </a:pPr>
            <a:r>
              <a:rPr lang="en-GB" sz="1000" dirty="0">
                <a:latin typeface="ABeeZee" panose="02000000000000000000" pitchFamily="2" charset="0"/>
                <a:ea typeface="Times New Roman" panose="02020603050405020304" pitchFamily="18" charset="0"/>
                <a:cs typeface="Times New Roman" panose="02020603050405020304" pitchFamily="18" charset="0"/>
              </a:rPr>
              <a:t>Write a short response answering the question: “Does the media create more harm than good?” You must include:</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b="1" dirty="0">
                <a:latin typeface="ABeeZee" panose="02000000000000000000" pitchFamily="2" charset="0"/>
                <a:ea typeface="Times New Roman" panose="02020603050405020304" pitchFamily="18" charset="0"/>
                <a:cs typeface="Times New Roman" panose="02020603050405020304" pitchFamily="18" charset="0"/>
              </a:rPr>
              <a:t>Two positives</a:t>
            </a:r>
            <a:r>
              <a:rPr lang="en-GB" sz="1000" dirty="0">
                <a:latin typeface="ABeeZee" panose="02000000000000000000" pitchFamily="2" charset="0"/>
                <a:ea typeface="Times New Roman" panose="02020603050405020304" pitchFamily="18" charset="0"/>
                <a:cs typeface="Times New Roman" panose="02020603050405020304" pitchFamily="18" charset="0"/>
              </a:rPr>
              <a:t> of the media</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b="1" dirty="0">
                <a:latin typeface="ABeeZee" panose="02000000000000000000" pitchFamily="2" charset="0"/>
                <a:ea typeface="Times New Roman" panose="02020603050405020304" pitchFamily="18" charset="0"/>
                <a:cs typeface="Times New Roman" panose="02020603050405020304" pitchFamily="18" charset="0"/>
              </a:rPr>
              <a:t>Two negatives</a:t>
            </a:r>
            <a:r>
              <a:rPr lang="en-GB" sz="1000" dirty="0">
                <a:latin typeface="ABeeZee" panose="02000000000000000000" pitchFamily="2" charset="0"/>
                <a:ea typeface="Times New Roman" panose="02020603050405020304" pitchFamily="18" charset="0"/>
                <a:cs typeface="Times New Roman" panose="02020603050405020304" pitchFamily="18" charset="0"/>
              </a:rPr>
              <a:t> of the media</a:t>
            </a:r>
            <a:endParaRPr lang="en-GB" sz="1000" dirty="0">
              <a:latin typeface="ABeeZee" panose="02000000000000000000" pitchFamily="2" charset="0"/>
              <a:ea typeface="Calibri" panose="020F0502020204030204" pitchFamily="34" charset="0"/>
              <a:cs typeface="Times New Roman" panose="02020603050405020304" pitchFamily="18" charset="0"/>
            </a:endParaRPr>
          </a:p>
          <a:p>
            <a:pPr marL="342900" indent="-342900" algn="ctr">
              <a:lnSpc>
                <a:spcPct val="107000"/>
              </a:lnSpc>
              <a:spcAft>
                <a:spcPts val="800"/>
              </a:spcAft>
              <a:buSzPts val="1000"/>
              <a:buFont typeface="Symbol" panose="05050102010706020507" pitchFamily="18" charset="2"/>
              <a:buChar char=""/>
              <a:tabLst>
                <a:tab pos="457200" algn="l"/>
              </a:tabLst>
            </a:pPr>
            <a:r>
              <a:rPr lang="en-GB" sz="1000" dirty="0">
                <a:latin typeface="ABeeZee" panose="02000000000000000000" pitchFamily="2" charset="0"/>
                <a:ea typeface="Times New Roman" panose="02020603050405020304" pitchFamily="18" charset="0"/>
                <a:cs typeface="Times New Roman" panose="02020603050405020304" pitchFamily="18" charset="0"/>
              </a:rPr>
              <a:t>Your </a:t>
            </a:r>
            <a:r>
              <a:rPr lang="en-GB" sz="1000" b="1" dirty="0">
                <a:latin typeface="ABeeZee" panose="02000000000000000000" pitchFamily="2" charset="0"/>
                <a:ea typeface="Times New Roman" panose="02020603050405020304" pitchFamily="18" charset="0"/>
                <a:cs typeface="Times New Roman" panose="02020603050405020304" pitchFamily="18" charset="0"/>
              </a:rPr>
              <a:t>final judgement</a:t>
            </a:r>
            <a:r>
              <a:rPr lang="en-GB" sz="1000" dirty="0">
                <a:latin typeface="ABeeZee" panose="02000000000000000000" pitchFamily="2" charset="0"/>
                <a:ea typeface="Times New Roman" panose="02020603050405020304" pitchFamily="18" charset="0"/>
                <a:cs typeface="Times New Roman" panose="02020603050405020304" pitchFamily="18" charset="0"/>
              </a:rPr>
              <a:t>, with a reason</a:t>
            </a:r>
            <a:endParaRPr lang="en-GB" sz="1000" dirty="0">
              <a:latin typeface="ABeeZee" panose="02000000000000000000" pitchFamily="2" charset="0"/>
              <a:ea typeface="Calibri" panose="020F0502020204030204" pitchFamily="34" charset="0"/>
              <a:cs typeface="Times New Roman" panose="02020603050405020304" pitchFamily="18" charset="0"/>
            </a:endParaRPr>
          </a:p>
        </p:txBody>
      </p:sp>
      <p:sp>
        <p:nvSpPr>
          <p:cNvPr id="15" name="Textbox 33"/>
          <p:cNvSpPr txBox="1"/>
          <p:nvPr/>
        </p:nvSpPr>
        <p:spPr>
          <a:xfrm>
            <a:off x="95430"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Week 3. What is the role of the media in a democracy?                                                                  </a:t>
            </a:r>
            <a:r>
              <a:rPr lang="en-GB" sz="1000" dirty="0">
                <a:solidFill>
                  <a:srgbClr val="000000"/>
                </a:solidFill>
                <a:latin typeface="ABeeZee" panose="02000000000000000000" pitchFamily="2" charset="0"/>
                <a:ea typeface="Calibri" panose="020F0502020204030204" pitchFamily="34" charset="0"/>
              </a:rPr>
              <a:t>Create a poster on: “Why is a free media important in a democracy?” You must include:    •One way the media informs citizens</a:t>
            </a:r>
          </a:p>
          <a:p>
            <a:pPr algn="ctr">
              <a:spcBef>
                <a:spcPts val="1390"/>
              </a:spcBef>
              <a:tabLst>
                <a:tab pos="251460" algn="l"/>
              </a:tabLst>
            </a:pPr>
            <a:r>
              <a:rPr lang="en-GB" sz="1000" dirty="0">
                <a:solidFill>
                  <a:srgbClr val="000000"/>
                </a:solidFill>
                <a:latin typeface="ABeeZee" panose="02000000000000000000" pitchFamily="2" charset="0"/>
                <a:ea typeface="Calibri" panose="020F0502020204030204" pitchFamily="34" charset="0"/>
              </a:rPr>
              <a:t>•	One way it supports democracy</a:t>
            </a:r>
          </a:p>
          <a:p>
            <a:pPr algn="ctr">
              <a:spcBef>
                <a:spcPts val="1390"/>
              </a:spcBef>
              <a:tabLst>
                <a:tab pos="251460" algn="l"/>
              </a:tabLst>
            </a:pPr>
            <a:r>
              <a:rPr lang="en-GB" sz="1000" dirty="0">
                <a:solidFill>
                  <a:srgbClr val="000000"/>
                </a:solidFill>
                <a:latin typeface="ABeeZee" panose="02000000000000000000" pitchFamily="2" charset="0"/>
                <a:ea typeface="Calibri" panose="020F0502020204030204" pitchFamily="34" charset="0"/>
              </a:rPr>
              <a:t>•	One key word (e.g. free press, transparency, accountability)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3.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1478</TotalTime>
  <Words>3390</Words>
  <Application>Microsoft Office PowerPoint</Application>
  <PresentationFormat>A4 Paper (210x297 mm)</PresentationFormat>
  <Paragraphs>422</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ABeeZee</vt:lpstr>
      <vt:lpstr>Aptos</vt:lpstr>
      <vt:lpstr>Aptos Display</vt:lpstr>
      <vt:lpstr>Arial</vt:lpstr>
      <vt:lpstr>Calibri</vt:lpstr>
      <vt:lpstr>Seneca</vt:lpstr>
      <vt:lpstr>Symbol</vt:lpstr>
      <vt:lpstr>Times New Roman</vt:lpstr>
      <vt:lpstr>TT Commons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22</cp:revision>
  <dcterms:created xsi:type="dcterms:W3CDTF">2024-12-17T17:26:36Z</dcterms:created>
  <dcterms:modified xsi:type="dcterms:W3CDTF">2026-02-27T10:41:09Z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