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77" autoAdjust="0"/>
  </p:normalViewPr>
  <p:slideViewPr>
    <p:cSldViewPr>
      <p:cViewPr varScale="1">
        <p:scale>
          <a:sx n="83" d="100"/>
          <a:sy n="83" d="100"/>
        </p:scale>
        <p:origin x="121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827ADC-BFB1-4632-B6B7-79E632C4758C}" type="datetime1">
              <a:rPr lang="en-GB"/>
              <a:pPr lvl="0"/>
              <a:t>02/09/2019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75DE06-C0AA-49FB-A49E-F027ED6AAE1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82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4A1EDE-EB13-49A3-A183-19B361EA5984}" type="datetime1">
              <a:rPr lang="en-GB"/>
              <a:pPr lvl="0"/>
              <a:t>02/09/2019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6C2BF5-CA5D-4263-AA61-5ED776B1F9C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76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39D9E4-8CB8-4FA7-B6CC-33BA0D2BA7D9}" type="datetime1">
              <a:rPr lang="en-GB"/>
              <a:pPr lvl="0"/>
              <a:t>02/09/2019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3F64D8-E954-4C4F-A61F-07FE627934D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452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D147D9-AC15-44A7-A296-C90ADD9BBEF6}" type="datetime1">
              <a:rPr lang="en-GB"/>
              <a:pPr lvl="0"/>
              <a:t>02/09/2019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3E47E8-36D1-4C2B-B377-F48BFECD102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49760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FC661C-EDBF-4F59-BF6D-E153E7857C4B}" type="datetime1">
              <a:rPr lang="en-GB"/>
              <a:pPr lvl="0"/>
              <a:t>02/09/2019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73D165-BB9F-48BB-A20E-37EFFA19736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948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F0A7F0-C299-4EDF-B2C5-0D253C131802}" type="datetime1">
              <a:rPr lang="en-GB"/>
              <a:pPr lvl="0"/>
              <a:t>02/09/2019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F52964-0053-41D6-AF1C-97BDAD35B49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13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EC13E8-6E13-4ED6-995D-E65C16D74520}" type="datetime1">
              <a:rPr lang="en-GB"/>
              <a:pPr lvl="0"/>
              <a:t>02/09/2019</a:t>
            </a:fld>
            <a:endParaRPr lang="en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97B33E-A136-4026-922A-F3105C60478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141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88F351-DA24-4D13-BBAB-2F79039855E9}" type="datetime1">
              <a:rPr lang="en-GB"/>
              <a:pPr lvl="0"/>
              <a:t>02/09/2019</a:t>
            </a:fld>
            <a:endParaRPr lang="en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1D78B9-F331-4A9D-ABE1-3527A6D708F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354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F69B54-84A7-43BD-9548-D01D04B3A8FE}" type="datetime1">
              <a:rPr lang="en-GB"/>
              <a:pPr lvl="0"/>
              <a:t>02/09/2019</a:t>
            </a:fld>
            <a:endParaRPr lang="en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49303B-CB1F-46FF-9BA9-6B2689304B9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56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AF5730-5115-4FF2-BB40-A96D3BA518EE}" type="datetime1">
              <a:rPr lang="en-GB"/>
              <a:pPr lvl="0"/>
              <a:t>02/09/2019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1D6BB1-C6DD-4079-BD31-389D407AE8D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25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en-GB"/>
            </a:lvl1pPr>
          </a:lstStyle>
          <a:p>
            <a:pPr lvl="0"/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A3E445-4C6C-40D8-9E92-4F2FED32BEFA}" type="datetime1">
              <a:rPr lang="en-GB"/>
              <a:pPr lvl="0"/>
              <a:t>02/09/2019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32B7BD-D16D-4F2B-AF04-3DF898D1E79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390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2EBB34B-CF25-4640-B8FF-6D07FEC23E44}" type="datetime1">
              <a:rPr lang="en-GB"/>
              <a:pPr lvl="0"/>
              <a:t>02/09/2019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70BBC76-4CEE-4C44-89D2-083D874DA0C6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Image result for calm sea pictur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0065" y="4575769"/>
            <a:ext cx="2297374" cy="1831939"/>
          </a:xfrm>
          <a:prstGeom prst="rect">
            <a:avLst/>
          </a:prstGeom>
          <a:noFill/>
          <a:ln w="19050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1296177" y="193203"/>
            <a:ext cx="6843952" cy="1143000"/>
          </a:xfrm>
        </p:spPr>
        <p:txBody>
          <a:bodyPr/>
          <a:lstStyle/>
          <a:p>
            <a:pPr lvl="0"/>
            <a:r>
              <a:rPr lang="en-GB" sz="3600" dirty="0">
                <a:latin typeface="ABeeZee" panose="02000000000000000000" pitchFamily="2" charset="0"/>
              </a:rPr>
              <a:t>Term 1 – New Beginnings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59568" y="129991"/>
            <a:ext cx="928710" cy="126942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0" y="0"/>
            <a:ext cx="1286564" cy="685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9613" y="22899"/>
            <a:ext cx="1310729" cy="5847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kern="0" dirty="0">
                <a:solidFill>
                  <a:srgbClr val="000000"/>
                </a:solidFill>
                <a:latin typeface="ABeeZee" panose="02000000000000000000" pitchFamily="2" charset="0"/>
              </a:rPr>
              <a:t>18</a:t>
            </a:r>
            <a:r>
              <a:rPr lang="en-GB" sz="1600" u="none" strike="noStrike" kern="1200" cap="none" spc="0" baseline="0" dirty="0">
                <a:solidFill>
                  <a:srgbClr val="000000"/>
                </a:solidFill>
                <a:uFillTx/>
                <a:latin typeface="ABeeZee" panose="02000000000000000000" pitchFamily="2" charset="0"/>
              </a:rPr>
              <a:t>/9/18  </a:t>
            </a:r>
            <a:r>
              <a:rPr lang="en-GB" sz="1600" u="none" strike="noStrike" kern="1200" cap="none" spc="0" dirty="0">
                <a:solidFill>
                  <a:srgbClr val="000000"/>
                </a:solidFill>
                <a:uFillTx/>
                <a:latin typeface="ABeeZee" panose="02000000000000000000" pitchFamily="2" charset="0"/>
              </a:rPr>
              <a:t> </a:t>
            </a:r>
            <a:br>
              <a:rPr lang="en-GB" sz="1600" u="none" strike="noStrike" kern="1200" cap="none" spc="0" dirty="0">
                <a:solidFill>
                  <a:srgbClr val="000000"/>
                </a:solidFill>
                <a:uFillTx/>
                <a:latin typeface="ABeeZee" panose="02000000000000000000" pitchFamily="2" charset="0"/>
              </a:rPr>
            </a:br>
            <a:r>
              <a:rPr lang="en-GB" sz="1600" kern="0" dirty="0">
                <a:solidFill>
                  <a:srgbClr val="000000"/>
                </a:solidFill>
                <a:latin typeface="ABeeZee" panose="02000000000000000000" pitchFamily="2" charset="0"/>
              </a:rPr>
              <a:t>Wednesday</a:t>
            </a:r>
            <a:endParaRPr lang="en-GB" sz="1600" u="none" strike="noStrike" kern="1200" cap="none" spc="0" baseline="0" dirty="0">
              <a:solidFill>
                <a:srgbClr val="000000"/>
              </a:solidFill>
              <a:uFillTx/>
              <a:latin typeface="ABeeZee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20342" y="1836456"/>
            <a:ext cx="7823658" cy="256993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300" b="1" u="none" strike="noStrike" kern="1200" cap="none" spc="0" baseline="0" dirty="0">
                <a:solidFill>
                  <a:srgbClr val="000000"/>
                </a:solidFill>
                <a:uFillTx/>
                <a:latin typeface="ABeeZee" panose="02000000000000000000" pitchFamily="2" charset="0"/>
              </a:rPr>
              <a:t>Prayer:</a:t>
            </a:r>
            <a:br>
              <a:rPr lang="en-GB" sz="2300" b="1" u="none" strike="noStrike" kern="1200" cap="none" spc="0" baseline="0" dirty="0">
                <a:solidFill>
                  <a:srgbClr val="000000"/>
                </a:solidFill>
                <a:uFillTx/>
                <a:latin typeface="ABeeZee" panose="02000000000000000000" pitchFamily="2" charset="0"/>
              </a:rPr>
            </a:br>
            <a:r>
              <a:rPr lang="en-GB" sz="2300" dirty="0">
                <a:solidFill>
                  <a:srgbClr val="000000"/>
                </a:solidFill>
                <a:latin typeface="ABeeZee" panose="02000000000000000000" pitchFamily="2" charset="0"/>
              </a:rPr>
              <a:t>Lord,</a:t>
            </a:r>
            <a:br>
              <a:rPr lang="en-GB" sz="2300" dirty="0">
                <a:solidFill>
                  <a:srgbClr val="000000"/>
                </a:solidFill>
                <a:latin typeface="ABeeZee" panose="02000000000000000000" pitchFamily="2" charset="0"/>
              </a:rPr>
            </a:br>
            <a:r>
              <a:rPr lang="en-GB" sz="2300" dirty="0">
                <a:solidFill>
                  <a:srgbClr val="000000"/>
                </a:solidFill>
                <a:latin typeface="ABeeZee" panose="02000000000000000000" pitchFamily="2" charset="0"/>
              </a:rPr>
              <a:t>Inspire me in such a way that my choices each day and my commitment to live in a positive way may transform the negative into something positive, and the ordinariness of daily life into something extraordinary. Amen.</a:t>
            </a:r>
            <a:endParaRPr lang="en-GB" sz="2300" b="1" dirty="0">
              <a:solidFill>
                <a:srgbClr val="000000"/>
              </a:solidFill>
              <a:latin typeface="ABeeZee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9241" y="6378022"/>
            <a:ext cx="3424759" cy="4001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i="0" u="none" strike="noStrike" kern="1200" cap="none" spc="0" baseline="0" dirty="0">
                <a:solidFill>
                  <a:srgbClr val="000000"/>
                </a:solidFill>
                <a:uFillTx/>
                <a:latin typeface="ABeeZee" panose="02000000000000000000" pitchFamily="2" charset="0"/>
              </a:rPr>
              <a:t>St John Fisher, pray for us.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20342" y="4383742"/>
            <a:ext cx="5079497" cy="22159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300" b="1" u="none" strike="noStrike" kern="1200" cap="none" spc="0" baseline="0" dirty="0">
                <a:solidFill>
                  <a:srgbClr val="000000"/>
                </a:solidFill>
                <a:uFillTx/>
                <a:latin typeface="ABeeZee" panose="02000000000000000000" pitchFamily="2" charset="0"/>
              </a:rPr>
              <a:t>Spiritual Reflection:</a:t>
            </a:r>
            <a:br>
              <a:rPr lang="en-GB" sz="2300" b="1" u="none" strike="noStrike" kern="1200" cap="none" spc="0" baseline="0" dirty="0">
                <a:solidFill>
                  <a:srgbClr val="000000"/>
                </a:solidFill>
                <a:uFillTx/>
                <a:latin typeface="ABeeZee" panose="02000000000000000000" pitchFamily="2" charset="0"/>
              </a:rPr>
            </a:br>
            <a:r>
              <a:rPr lang="en-GB" sz="2300" dirty="0">
                <a:solidFill>
                  <a:srgbClr val="000000"/>
                </a:solidFill>
                <a:latin typeface="ABeeZee" panose="02000000000000000000" pitchFamily="2" charset="0"/>
              </a:rPr>
              <a:t>“My mission in life is not merely to survive, but to thrive; and to do so with some passion, some compassion, some humour and some style”  </a:t>
            </a:r>
            <a:r>
              <a:rPr lang="en-GB" sz="2300" kern="0" dirty="0">
                <a:solidFill>
                  <a:srgbClr val="000000"/>
                </a:solidFill>
                <a:latin typeface="ABeeZee" panose="02000000000000000000" pitchFamily="2" charset="0"/>
              </a:rPr>
              <a:t>- Maya Angelou </a:t>
            </a:r>
            <a:endParaRPr lang="en-GB" sz="2300" dirty="0">
              <a:solidFill>
                <a:srgbClr val="000000"/>
              </a:solidFill>
              <a:latin typeface="ABeeZee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93274" y="1128570"/>
            <a:ext cx="56497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latin typeface="ABeeZee" panose="02000000000000000000" pitchFamily="2" charset="0"/>
              </a:rPr>
              <a:t>Sign of the Cross: In the name of the Father, </a:t>
            </a:r>
            <a:br>
              <a:rPr lang="en-GB" sz="2000" b="1" dirty="0">
                <a:latin typeface="ABeeZee" panose="02000000000000000000" pitchFamily="2" charset="0"/>
              </a:rPr>
            </a:br>
            <a:r>
              <a:rPr lang="en-GB" sz="2000" b="1" dirty="0">
                <a:latin typeface="ABeeZee" panose="02000000000000000000" pitchFamily="2" charset="0"/>
              </a:rPr>
              <a:t>and of the Son and of the Holy Spirit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2342</TotalTime>
  <Words>31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ABeeZee</vt:lpstr>
      <vt:lpstr>Arial</vt:lpstr>
      <vt:lpstr>Calibri</vt:lpstr>
      <vt:lpstr>Office Theme</vt:lpstr>
      <vt:lpstr>Term 1 – New Beginnings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MJones1 (Chapliancy)</dc:creator>
  <cp:lastModifiedBy>Sally Coleman</cp:lastModifiedBy>
  <cp:revision>55</cp:revision>
  <dcterms:created xsi:type="dcterms:W3CDTF">2016-02-02T08:47:24Z</dcterms:created>
  <dcterms:modified xsi:type="dcterms:W3CDTF">2019-09-02T10:56:42Z</dcterms:modified>
</cp:coreProperties>
</file>