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7" autoAdjust="0"/>
  </p:normalViewPr>
  <p:slideViewPr>
    <p:cSldViewPr>
      <p:cViewPr varScale="1">
        <p:scale>
          <a:sx n="83" d="100"/>
          <a:sy n="83" d="100"/>
        </p:scale>
        <p:origin x="12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64827ADC-BFB1-4632-B6B7-79E632C4758C}" type="datetime1">
              <a:rPr lang="en-GB"/>
              <a:pPr lvl="0"/>
              <a:t>27/09/2019</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EF75DE06-C0AA-49FB-A49E-F027ED6AAE19}" type="slidenum">
              <a:t>‹#›</a:t>
            </a:fld>
            <a:endParaRPr lang="en-GB"/>
          </a:p>
        </p:txBody>
      </p:sp>
    </p:spTree>
    <p:extLst>
      <p:ext uri="{BB962C8B-B14F-4D97-AF65-F5344CB8AC3E}">
        <p14:creationId xmlns:p14="http://schemas.microsoft.com/office/powerpoint/2010/main" val="37058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E84A1EDE-EB13-49A3-A183-19B361EA5984}" type="datetime1">
              <a:rPr lang="en-GB"/>
              <a:pPr lvl="0"/>
              <a:t>27/09/2019</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756C2BF5-CA5D-4263-AA61-5ED776B1F9C9}" type="slidenum">
              <a:t>‹#›</a:t>
            </a:fld>
            <a:endParaRPr lang="en-GB"/>
          </a:p>
        </p:txBody>
      </p:sp>
    </p:spTree>
    <p:extLst>
      <p:ext uri="{BB962C8B-B14F-4D97-AF65-F5344CB8AC3E}">
        <p14:creationId xmlns:p14="http://schemas.microsoft.com/office/powerpoint/2010/main" val="131776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E139D9E4-8CB8-4FA7-B6CC-33BA0D2BA7D9}" type="datetime1">
              <a:rPr lang="en-GB"/>
              <a:pPr lvl="0"/>
              <a:t>27/09/2019</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9C3F64D8-E954-4C4F-A61F-07FE627934DA}" type="slidenum">
              <a:t>‹#›</a:t>
            </a:fld>
            <a:endParaRPr lang="en-GB"/>
          </a:p>
        </p:txBody>
      </p:sp>
    </p:spTree>
    <p:extLst>
      <p:ext uri="{BB962C8B-B14F-4D97-AF65-F5344CB8AC3E}">
        <p14:creationId xmlns:p14="http://schemas.microsoft.com/office/powerpoint/2010/main" val="332145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2AD147D9-AC15-44A7-A296-C90ADD9BBEF6}" type="datetime1">
              <a:rPr lang="en-GB"/>
              <a:pPr lvl="0"/>
              <a:t>27/09/2019</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23E47E8-36D1-4C2B-B377-F48BFECD1022}" type="slidenum">
              <a:t>‹#›</a:t>
            </a:fld>
            <a:endParaRPr lang="en-GB"/>
          </a:p>
        </p:txBody>
      </p:sp>
    </p:spTree>
    <p:extLst>
      <p:ext uri="{BB962C8B-B14F-4D97-AF65-F5344CB8AC3E}">
        <p14:creationId xmlns:p14="http://schemas.microsoft.com/office/powerpoint/2010/main" val="139349760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53FC661C-EDBF-4F59-BF6D-E153E7857C4B}" type="datetime1">
              <a:rPr lang="en-GB"/>
              <a:pPr lvl="0"/>
              <a:t>27/09/2019</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1273D165-BB9F-48BB-A20E-37EFFA19736B}" type="slidenum">
              <a:t>‹#›</a:t>
            </a:fld>
            <a:endParaRPr lang="en-GB"/>
          </a:p>
        </p:txBody>
      </p:sp>
    </p:spTree>
    <p:extLst>
      <p:ext uri="{BB962C8B-B14F-4D97-AF65-F5344CB8AC3E}">
        <p14:creationId xmlns:p14="http://schemas.microsoft.com/office/powerpoint/2010/main" val="269294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B4F0A7F0-C299-4EDF-B2C5-0D253C131802}" type="datetime1">
              <a:rPr lang="en-GB"/>
              <a:pPr lvl="0"/>
              <a:t>27/09/2019</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94F52964-0053-41D6-AF1C-97BDAD35B49F}" type="slidenum">
              <a:t>‹#›</a:t>
            </a:fld>
            <a:endParaRPr lang="en-GB"/>
          </a:p>
        </p:txBody>
      </p:sp>
    </p:spTree>
    <p:extLst>
      <p:ext uri="{BB962C8B-B14F-4D97-AF65-F5344CB8AC3E}">
        <p14:creationId xmlns:p14="http://schemas.microsoft.com/office/powerpoint/2010/main" val="69013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B7EC13E8-6E13-4ED6-995D-E65C16D74520}" type="datetime1">
              <a:rPr lang="en-GB"/>
              <a:pPr lvl="0"/>
              <a:t>27/09/2019</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2297B33E-A136-4026-922A-F3105C604783}" type="slidenum">
              <a:t>‹#›</a:t>
            </a:fld>
            <a:endParaRPr lang="en-GB"/>
          </a:p>
        </p:txBody>
      </p:sp>
    </p:spTree>
    <p:extLst>
      <p:ext uri="{BB962C8B-B14F-4D97-AF65-F5344CB8AC3E}">
        <p14:creationId xmlns:p14="http://schemas.microsoft.com/office/powerpoint/2010/main" val="116414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E388F351-DA24-4D13-BBAB-2F79039855E9}" type="datetime1">
              <a:rPr lang="en-GB"/>
              <a:pPr lvl="0"/>
              <a:t>27/09/2019</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B11D78B9-F331-4A9D-ABE1-3527A6D708F5}" type="slidenum">
              <a:t>‹#›</a:t>
            </a:fld>
            <a:endParaRPr lang="en-GB"/>
          </a:p>
        </p:txBody>
      </p:sp>
    </p:spTree>
    <p:extLst>
      <p:ext uri="{BB962C8B-B14F-4D97-AF65-F5344CB8AC3E}">
        <p14:creationId xmlns:p14="http://schemas.microsoft.com/office/powerpoint/2010/main" val="102935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90F69B54-84A7-43BD-9548-D01D04B3A8FE}" type="datetime1">
              <a:rPr lang="en-GB"/>
              <a:pPr lvl="0"/>
              <a:t>27/09/2019</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DE49303B-CB1F-46FF-9BA9-6B2689304B9B}" type="slidenum">
              <a:t>‹#›</a:t>
            </a:fld>
            <a:endParaRPr lang="en-GB"/>
          </a:p>
        </p:txBody>
      </p:sp>
    </p:spTree>
    <p:extLst>
      <p:ext uri="{BB962C8B-B14F-4D97-AF65-F5344CB8AC3E}">
        <p14:creationId xmlns:p14="http://schemas.microsoft.com/office/powerpoint/2010/main" val="223756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4CAF5730-5115-4FF2-BB40-A96D3BA518EE}" type="datetime1">
              <a:rPr lang="en-GB"/>
              <a:pPr lvl="0"/>
              <a:t>27/09/2019</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281D6BB1-C6DD-4079-BD31-389D407AE8DB}" type="slidenum">
              <a:t>‹#›</a:t>
            </a:fld>
            <a:endParaRPr lang="en-GB"/>
          </a:p>
        </p:txBody>
      </p:sp>
    </p:spTree>
    <p:extLst>
      <p:ext uri="{BB962C8B-B14F-4D97-AF65-F5344CB8AC3E}">
        <p14:creationId xmlns:p14="http://schemas.microsoft.com/office/powerpoint/2010/main" val="121325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E3A3E445-4C6C-40D8-9E92-4F2FED32BEFA}" type="datetime1">
              <a:rPr lang="en-GB"/>
              <a:pPr lvl="0"/>
              <a:t>27/09/2019</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0032B7BD-D16D-4F2B-AF04-3DF898D1E79E}" type="slidenum">
              <a:t>‹#›</a:t>
            </a:fld>
            <a:endParaRPr lang="en-GB"/>
          </a:p>
        </p:txBody>
      </p:sp>
    </p:spTree>
    <p:extLst>
      <p:ext uri="{BB962C8B-B14F-4D97-AF65-F5344CB8AC3E}">
        <p14:creationId xmlns:p14="http://schemas.microsoft.com/office/powerpoint/2010/main" val="1512390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C2EBB34B-CF25-4640-B8FF-6D07FEC23E44}" type="datetime1">
              <a:rPr lang="en-GB"/>
              <a:pPr lvl="0"/>
              <a:t>27/09/2019</a:t>
            </a:fld>
            <a:endParaRPr lang="en-GB"/>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70BBC76-4CEE-4C44-89D2-083D874DA0C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pic>
        <p:nvPicPr>
          <p:cNvPr id="10"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573" y="4772912"/>
            <a:ext cx="2123350" cy="1657089"/>
          </a:xfrm>
          <a:prstGeom prst="rect">
            <a:avLst/>
          </a:prstGeom>
          <a:noFill/>
          <a:ln w="19050">
            <a:solidFill>
              <a:srgbClr val="00B0F0"/>
            </a:solidFill>
          </a:ln>
          <a:extLst>
            <a:ext uri="{909E8E84-426E-40DD-AFC4-6F175D3DCCD1}">
              <a14:hiddenFill xmlns:a14="http://schemas.microsoft.com/office/drawing/2010/main">
                <a:solidFill>
                  <a:srgbClr val="FFFFFF"/>
                </a:solidFill>
              </a14:hiddenFill>
            </a:ext>
          </a:extLst>
        </p:spPr>
      </p:pic>
      <p:sp>
        <p:nvSpPr>
          <p:cNvPr id="3" name="Title 1"/>
          <p:cNvSpPr txBox="1">
            <a:spLocks noGrp="1"/>
          </p:cNvSpPr>
          <p:nvPr>
            <p:ph type="title"/>
          </p:nvPr>
        </p:nvSpPr>
        <p:spPr>
          <a:xfrm>
            <a:off x="1319186" y="176282"/>
            <a:ext cx="6843952" cy="1143000"/>
          </a:xfrm>
        </p:spPr>
        <p:txBody>
          <a:bodyPr/>
          <a:lstStyle/>
          <a:p>
            <a:pPr lvl="0"/>
            <a:r>
              <a:rPr lang="en-GB" sz="3600" dirty="0">
                <a:latin typeface="ABeeZee" panose="02000000000000000000" pitchFamily="2" charset="0"/>
              </a:rPr>
              <a:t>Term 1 – New Beginnings</a:t>
            </a:r>
          </a:p>
        </p:txBody>
      </p:sp>
      <p:pic>
        <p:nvPicPr>
          <p:cNvPr id="4" name="Picture 3"/>
          <p:cNvPicPr>
            <a:picLocks noChangeAspect="1"/>
          </p:cNvPicPr>
          <p:nvPr/>
        </p:nvPicPr>
        <p:blipFill>
          <a:blip r:embed="rId3"/>
          <a:srcRect/>
          <a:stretch>
            <a:fillRect/>
          </a:stretch>
        </p:blipFill>
        <p:spPr>
          <a:xfrm>
            <a:off x="7959568" y="129991"/>
            <a:ext cx="928710" cy="1269424"/>
          </a:xfrm>
          <a:prstGeom prst="rect">
            <a:avLst/>
          </a:prstGeom>
          <a:noFill/>
          <a:ln>
            <a:noFill/>
          </a:ln>
        </p:spPr>
      </p:pic>
      <p:sp>
        <p:nvSpPr>
          <p:cNvPr id="9" name="Rectangle 8"/>
          <p:cNvSpPr/>
          <p:nvPr/>
        </p:nvSpPr>
        <p:spPr>
          <a:xfrm>
            <a:off x="0" y="0"/>
            <a:ext cx="1286564" cy="6858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5" name="Rectangle 4"/>
          <p:cNvSpPr/>
          <p:nvPr/>
        </p:nvSpPr>
        <p:spPr>
          <a:xfrm>
            <a:off x="9613" y="22899"/>
            <a:ext cx="1310729" cy="584775"/>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kern="0" dirty="0">
                <a:solidFill>
                  <a:srgbClr val="000000"/>
                </a:solidFill>
                <a:latin typeface="ABeeZee" panose="02000000000000000000" pitchFamily="2" charset="0"/>
              </a:rPr>
              <a:t>10</a:t>
            </a:r>
            <a:r>
              <a:rPr lang="en-GB" sz="1600" u="none" strike="noStrike" kern="1200" cap="none" spc="0" baseline="0" dirty="0">
                <a:solidFill>
                  <a:srgbClr val="000000"/>
                </a:solidFill>
                <a:uFillTx/>
                <a:latin typeface="ABeeZee" panose="02000000000000000000" pitchFamily="2" charset="0"/>
              </a:rPr>
              <a:t>/10/19  </a:t>
            </a:r>
            <a:r>
              <a:rPr lang="en-GB" sz="1600" u="none" strike="noStrike" kern="1200" cap="none" spc="0" dirty="0">
                <a:solidFill>
                  <a:srgbClr val="000000"/>
                </a:solidFill>
                <a:uFillTx/>
                <a:latin typeface="ABeeZee" panose="02000000000000000000" pitchFamily="2" charset="0"/>
              </a:rPr>
              <a:t> </a:t>
            </a:r>
            <a:br>
              <a:rPr lang="en-GB" sz="1600" u="none" strike="noStrike" kern="1200" cap="none" spc="0" dirty="0">
                <a:solidFill>
                  <a:srgbClr val="000000"/>
                </a:solidFill>
                <a:uFillTx/>
                <a:latin typeface="ABeeZee" panose="02000000000000000000" pitchFamily="2" charset="0"/>
              </a:rPr>
            </a:br>
            <a:r>
              <a:rPr lang="en-GB" sz="1600" kern="0" dirty="0">
                <a:solidFill>
                  <a:srgbClr val="000000"/>
                </a:solidFill>
                <a:latin typeface="ABeeZee" panose="02000000000000000000" pitchFamily="2" charset="0"/>
              </a:rPr>
              <a:t>Thursday</a:t>
            </a:r>
            <a:endParaRPr lang="en-GB" sz="1600" u="none" strike="noStrike" kern="1200" cap="none" spc="0" baseline="0" dirty="0">
              <a:solidFill>
                <a:srgbClr val="000000"/>
              </a:solidFill>
              <a:uFillTx/>
              <a:latin typeface="ABeeZee" panose="02000000000000000000" pitchFamily="2" charset="0"/>
            </a:endParaRPr>
          </a:p>
        </p:txBody>
      </p:sp>
      <p:sp>
        <p:nvSpPr>
          <p:cNvPr id="6" name="Rectangle 5"/>
          <p:cNvSpPr/>
          <p:nvPr/>
        </p:nvSpPr>
        <p:spPr>
          <a:xfrm>
            <a:off x="1286564" y="1866802"/>
            <a:ext cx="7864975" cy="2569934"/>
          </a:xfrm>
          <a:prstGeom prst="rect">
            <a:avLst/>
          </a:prstGeom>
          <a:noFill/>
          <a:ln>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sz="2300" b="1" u="none" strike="noStrike" kern="1200" cap="none" spc="0" baseline="0" dirty="0">
                <a:solidFill>
                  <a:srgbClr val="000000"/>
                </a:solidFill>
                <a:uFillTx/>
                <a:latin typeface="ABeeZee" panose="02000000000000000000" pitchFamily="2" charset="0"/>
              </a:rPr>
              <a:t>Prayer:</a:t>
            </a:r>
            <a:br>
              <a:rPr lang="en-GB" sz="2300" b="1" u="none" strike="noStrike" kern="1200" cap="none" spc="0" baseline="0" dirty="0">
                <a:solidFill>
                  <a:srgbClr val="000000"/>
                </a:solidFill>
                <a:uFillTx/>
                <a:latin typeface="ABeeZee" panose="02000000000000000000" pitchFamily="2" charset="0"/>
              </a:rPr>
            </a:br>
            <a:r>
              <a:rPr lang="en-GB" sz="2300" dirty="0">
                <a:solidFill>
                  <a:srgbClr val="000000"/>
                </a:solidFill>
                <a:latin typeface="ABeeZee" panose="02000000000000000000" pitchFamily="2" charset="0"/>
              </a:rPr>
              <a:t>Dear God,</a:t>
            </a:r>
            <a:br>
              <a:rPr lang="en-GB" sz="2300" dirty="0">
                <a:solidFill>
                  <a:srgbClr val="000000"/>
                </a:solidFill>
                <a:latin typeface="ABeeZee" panose="02000000000000000000" pitchFamily="2" charset="0"/>
              </a:rPr>
            </a:br>
            <a:r>
              <a:rPr lang="en-GB" sz="2300" dirty="0">
                <a:solidFill>
                  <a:srgbClr val="000000"/>
                </a:solidFill>
                <a:latin typeface="ABeeZee" panose="02000000000000000000" pitchFamily="2" charset="0"/>
              </a:rPr>
              <a:t>Guard our friendships: encourage us, that we may encourage one another. Inspire us, that we may inspire one another. Strengthen us, that we may strengthen one another. Remember us, that we may remember one another. Amen.</a:t>
            </a:r>
            <a:endParaRPr lang="en-GB" sz="2300" b="1" dirty="0">
              <a:solidFill>
                <a:srgbClr val="000000"/>
              </a:solidFill>
              <a:latin typeface="ABeeZee" panose="02000000000000000000" pitchFamily="2" charset="0"/>
            </a:endParaRPr>
          </a:p>
        </p:txBody>
      </p:sp>
      <p:sp>
        <p:nvSpPr>
          <p:cNvPr id="7" name="TextBox 6"/>
          <p:cNvSpPr txBox="1"/>
          <p:nvPr/>
        </p:nvSpPr>
        <p:spPr>
          <a:xfrm>
            <a:off x="5721612" y="6430001"/>
            <a:ext cx="3543077" cy="40011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i="0" u="none" strike="noStrike" kern="1200" cap="none" spc="0" baseline="0" dirty="0">
                <a:solidFill>
                  <a:srgbClr val="000000"/>
                </a:solidFill>
                <a:uFillTx/>
                <a:latin typeface="ABeeZee" panose="02000000000000000000" pitchFamily="2" charset="0"/>
              </a:rPr>
              <a:t>St John Fisher, pray for us.</a:t>
            </a:r>
          </a:p>
        </p:txBody>
      </p:sp>
      <p:sp>
        <p:nvSpPr>
          <p:cNvPr id="8" name="TextBox 7"/>
          <p:cNvSpPr txBox="1"/>
          <p:nvPr/>
        </p:nvSpPr>
        <p:spPr>
          <a:xfrm>
            <a:off x="1319186" y="4527078"/>
            <a:ext cx="4988162" cy="1508105"/>
          </a:xfrm>
          <a:prstGeom prst="rect">
            <a:avLst/>
          </a:prstGeom>
          <a:noFill/>
          <a:ln>
            <a:noFill/>
          </a:ln>
        </p:spPr>
        <p:txBody>
          <a:bodyPr vert="horz" wrap="square" lIns="91440" tIns="45720" rIns="91440" bIns="45720" anchor="t" anchorCtr="0" compatLnSpc="1">
            <a:spAutoFit/>
          </a:bodyPr>
          <a:lstStyle/>
          <a:p>
            <a:pPr lvl="0">
              <a:defRPr sz="1800" b="0" i="0" u="none" strike="noStrike" kern="0" cap="none" spc="0" baseline="0">
                <a:solidFill>
                  <a:srgbClr val="000000"/>
                </a:solidFill>
                <a:uFillTx/>
              </a:defRPr>
            </a:pPr>
            <a:r>
              <a:rPr lang="en-GB" sz="2300" b="1" u="none" strike="noStrike" kern="1200" cap="none" spc="0" baseline="0" dirty="0">
                <a:solidFill>
                  <a:srgbClr val="000000"/>
                </a:solidFill>
                <a:uFillTx/>
                <a:latin typeface="ABeeZee" panose="02000000000000000000" pitchFamily="2" charset="0"/>
              </a:rPr>
              <a:t>Spiritual Reflection:</a:t>
            </a:r>
            <a:br>
              <a:rPr lang="en-GB" sz="2300" b="1" u="none" strike="noStrike" kern="1200" cap="none" spc="0" baseline="0" dirty="0">
                <a:solidFill>
                  <a:srgbClr val="000000"/>
                </a:solidFill>
                <a:uFillTx/>
                <a:latin typeface="+mj-lt"/>
              </a:rPr>
            </a:br>
            <a:endParaRPr lang="en-GB" sz="2300" b="1" u="none" strike="noStrike" kern="1200" cap="none" spc="0" baseline="0" dirty="0">
              <a:solidFill>
                <a:srgbClr val="000000"/>
              </a:solidFill>
              <a:uFillTx/>
              <a:latin typeface="+mj-lt"/>
            </a:endParaRPr>
          </a:p>
          <a:p>
            <a:pPr lvl="0">
              <a:defRPr sz="1800" b="0" i="0" u="none" strike="noStrike" kern="0" cap="none" spc="0" baseline="0">
                <a:solidFill>
                  <a:srgbClr val="000000"/>
                </a:solidFill>
                <a:uFillTx/>
              </a:defRPr>
            </a:pPr>
            <a:r>
              <a:rPr lang="en-GB" sz="2300" dirty="0">
                <a:solidFill>
                  <a:srgbClr val="000000"/>
                </a:solidFill>
                <a:latin typeface="ABeeZee" panose="02000000000000000000" pitchFamily="2" charset="0"/>
              </a:rPr>
              <a:t>“Life with Christ is a wonderful adventure.” </a:t>
            </a:r>
            <a:r>
              <a:rPr lang="en-GB" sz="2300" i="1" dirty="0">
                <a:solidFill>
                  <a:srgbClr val="000000"/>
                </a:solidFill>
                <a:latin typeface="ABeeZee" panose="02000000000000000000" pitchFamily="2" charset="0"/>
              </a:rPr>
              <a:t>Saint John Paul II</a:t>
            </a:r>
            <a:endParaRPr lang="en-GB" sz="2300" b="1" i="1" dirty="0">
              <a:solidFill>
                <a:srgbClr val="000000"/>
              </a:solidFill>
              <a:latin typeface="ABeeZee" panose="02000000000000000000" pitchFamily="2" charset="0"/>
            </a:endParaRPr>
          </a:p>
        </p:txBody>
      </p:sp>
      <p:sp>
        <p:nvSpPr>
          <p:cNvPr id="2" name="Rectangle 1"/>
          <p:cNvSpPr/>
          <p:nvPr/>
        </p:nvSpPr>
        <p:spPr>
          <a:xfrm>
            <a:off x="1933172" y="1147407"/>
            <a:ext cx="5615979" cy="707886"/>
          </a:xfrm>
          <a:prstGeom prst="rect">
            <a:avLst/>
          </a:prstGeom>
        </p:spPr>
        <p:txBody>
          <a:bodyPr wrap="square">
            <a:spAutoFit/>
          </a:bodyPr>
          <a:lstStyle/>
          <a:p>
            <a:pPr algn="ctr"/>
            <a:r>
              <a:rPr lang="en-GB" sz="2000" dirty="0">
                <a:latin typeface="ABeeZee" panose="02000000000000000000" pitchFamily="2" charset="0"/>
              </a:rPr>
              <a:t>Sign of the Cross: In the name of the Father, </a:t>
            </a:r>
            <a:br>
              <a:rPr lang="en-GB" sz="2000" dirty="0">
                <a:latin typeface="ABeeZee" panose="02000000000000000000" pitchFamily="2" charset="0"/>
              </a:rPr>
            </a:br>
            <a:r>
              <a:rPr lang="en-GB" sz="2000" dirty="0">
                <a:latin typeface="ABeeZee" panose="02000000000000000000" pitchFamily="2" charset="0"/>
              </a:rPr>
              <a:t>and of the Son and of the Holy Spirit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2408</TotalTime>
  <Words>31</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ABeeZee</vt:lpstr>
      <vt:lpstr>Arial</vt:lpstr>
      <vt:lpstr>Calibri</vt:lpstr>
      <vt:lpstr>Office Theme</vt:lpstr>
      <vt:lpstr>Term 1 – New Beginnings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MJones1 (Chapliancy)</dc:creator>
  <cp:lastModifiedBy>Sally Coleman</cp:lastModifiedBy>
  <cp:revision>75</cp:revision>
  <dcterms:created xsi:type="dcterms:W3CDTF">2016-02-02T08:47:24Z</dcterms:created>
  <dcterms:modified xsi:type="dcterms:W3CDTF">2019-09-27T08:18:10Z</dcterms:modified>
</cp:coreProperties>
</file>