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2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FA191-75B8-4D7F-A9A4-6A853078BBB7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4BE6E-9BC3-4F33-A693-F77BC63E2843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FA191-75B8-4D7F-A9A4-6A853078BBB7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4BE6E-9BC3-4F33-A693-F77BC63E284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FA191-75B8-4D7F-A9A4-6A853078BBB7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4BE6E-9BC3-4F33-A693-F77BC63E284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FA191-75B8-4D7F-A9A4-6A853078BBB7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4BE6E-9BC3-4F33-A693-F77BC63E284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FA191-75B8-4D7F-A9A4-6A853078BBB7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4BE6E-9BC3-4F33-A693-F77BC63E2843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FA191-75B8-4D7F-A9A4-6A853078BBB7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4BE6E-9BC3-4F33-A693-F77BC63E284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FA191-75B8-4D7F-A9A4-6A853078BBB7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4BE6E-9BC3-4F33-A693-F77BC63E284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FA191-75B8-4D7F-A9A4-6A853078BBB7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4BE6E-9BC3-4F33-A693-F77BC63E284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FA191-75B8-4D7F-A9A4-6A853078BBB7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4BE6E-9BC3-4F33-A693-F77BC63E284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FA191-75B8-4D7F-A9A4-6A853078BBB7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4BE6E-9BC3-4F33-A693-F77BC63E284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FA191-75B8-4D7F-A9A4-6A853078BBB7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804BE6E-9BC3-4F33-A693-F77BC63E2843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3BFA191-75B8-4D7F-A9A4-6A853078BBB7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804BE6E-9BC3-4F33-A693-F77BC63E2843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dirty="0" smtClean="0"/>
              <a:t>Who puts the law into practice?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LO: to be able to explore various roles of people who work within the criminal justice system.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3212976"/>
            <a:ext cx="3435661" cy="2727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Starter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You’ve broken the law and have to appear in court. Which of the following would you prefer as your ‘judge and jury’, and why: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Your teachers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Your parents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The police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Other young people who’ve been in trouble themselves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The victims of your crime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 group of people chosen at random, who you do not know.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dirty="0" smtClean="0"/>
              <a:t>Who puts the law into practice?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Task 1: Answer the ‘check your understanding questions’ on page 87.</a:t>
            </a:r>
          </a:p>
          <a:p>
            <a:r>
              <a:rPr lang="en-GB" dirty="0" smtClean="0"/>
              <a:t>Task 2: Answer these questions in your books.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is the role of the CJS?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do probation workers do to support offenders?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Task 3: Complete the quiz.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</TotalTime>
  <Words>144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Constantia</vt:lpstr>
      <vt:lpstr>Wingdings 2</vt:lpstr>
      <vt:lpstr>Flow</vt:lpstr>
      <vt:lpstr>Who puts the law into practice?</vt:lpstr>
      <vt:lpstr>Starter</vt:lpstr>
      <vt:lpstr>Who puts the law into practice?</vt:lpstr>
    </vt:vector>
  </TitlesOfParts>
  <Company>Highlands School 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puts the law into practice?</dc:title>
  <dc:creator>nelsonm</dc:creator>
  <cp:lastModifiedBy>Nelson, M</cp:lastModifiedBy>
  <cp:revision>1</cp:revision>
  <dcterms:created xsi:type="dcterms:W3CDTF">2019-04-02T10:36:20Z</dcterms:created>
  <dcterms:modified xsi:type="dcterms:W3CDTF">2019-04-02T11:11:22Z</dcterms:modified>
</cp:coreProperties>
</file>