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6" r:id="rId2"/>
    <p:sldId id="288" r:id="rId3"/>
    <p:sldId id="289" r:id="rId4"/>
    <p:sldId id="290" r:id="rId5"/>
    <p:sldId id="291" r:id="rId6"/>
    <p:sldId id="294" r:id="rId7"/>
    <p:sldId id="293" r:id="rId8"/>
    <p:sldId id="287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56" d="100"/>
          <a:sy n="56" d="100"/>
        </p:scale>
        <p:origin x="15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45F36-42A9-4A52-8CB8-0434421D66D4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AC1AD-52FB-4F7A-AEDB-F97DB2683B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47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3B46C-2A68-4EC4-A6E0-8C358652E1E7}" type="datetimeFigureOut">
              <a:rPr lang="en-GB" smtClean="0"/>
              <a:pPr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31834-0B7C-413C-A70E-7D8B67B6C1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m2O7OD4zSc" TargetMode="External"/><Relationship Id="rId2" Type="http://schemas.openxmlformats.org/officeDocument/2006/relationships/hyperlink" Target="https://www.youtube.com/watch?v=HUOHVIFsk_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752"/>
          </a:xfr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u="sng" dirty="0"/>
              <a:t/>
            </a:r>
            <a:br>
              <a:rPr lang="en-GB" sz="3600" b="1" u="sng" dirty="0"/>
            </a:br>
            <a:r>
              <a:rPr lang="en-GB" sz="3600" b="1" u="sng" dirty="0" smtClean="0"/>
              <a:t>C/W How can we reduce crime?  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3999" cy="5661248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Neighbourhood Watch uses these methods to prevent crime:</a:t>
            </a:r>
          </a:p>
          <a:p>
            <a:pPr marL="0" indent="0">
              <a:buNone/>
            </a:pPr>
            <a:endParaRPr lang="en-GB" sz="3600" u="sng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 smtClean="0"/>
              <a:t>Reporting suspicious behaviour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 smtClean="0"/>
              <a:t>Greater vigilance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 smtClean="0"/>
              <a:t>Advice on home security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600" dirty="0" smtClean="0"/>
              <a:t>Fostering community spirit</a:t>
            </a:r>
          </a:p>
          <a:p>
            <a:pPr marL="0" indent="0">
              <a:buNone/>
            </a:pPr>
            <a:endParaRPr lang="en-GB" sz="4000" u="sng" dirty="0"/>
          </a:p>
          <a:p>
            <a:pPr marL="0" indent="0">
              <a:buNone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</p:txBody>
      </p:sp>
      <p:sp>
        <p:nvSpPr>
          <p:cNvPr id="1026" name="AutoShape 2" descr="Image result for the econo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6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u="sng" dirty="0" smtClean="0"/>
              <a:t>Methods of preventing crime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2776"/>
            <a:ext cx="9144000" cy="544522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</p:txBody>
      </p:sp>
      <p:sp>
        <p:nvSpPr>
          <p:cNvPr id="1026" name="AutoShape 2" descr="Image result for the econo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1412777"/>
            <a:ext cx="9143999" cy="54452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b="1" u="sng" dirty="0" smtClean="0"/>
              <a:t>Supporting children</a:t>
            </a:r>
          </a:p>
          <a:p>
            <a:pPr algn="ctr"/>
            <a:endParaRPr lang="en-GB" sz="3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600" dirty="0" smtClean="0"/>
              <a:t>Criminals often have deprived family backgrounds and poor education.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600" dirty="0" smtClean="0"/>
              <a:t>Strong link between children who have experienced abuse and or neglect and future crime – so support for families in deprived neighbourhoods helps prevent future crime.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587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u="sng" dirty="0" smtClean="0"/>
              <a:t>Methods of preventing crime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2776"/>
            <a:ext cx="9144000" cy="544522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</p:txBody>
      </p:sp>
      <p:sp>
        <p:nvSpPr>
          <p:cNvPr id="1026" name="AutoShape 2" descr="Image result for the econo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1412775"/>
            <a:ext cx="9143999" cy="5445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b="1" u="sng" dirty="0" smtClean="0"/>
              <a:t>Reducing opportunities</a:t>
            </a:r>
          </a:p>
          <a:p>
            <a:pPr algn="ctr"/>
            <a:endParaRPr lang="en-GB" sz="3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600" dirty="0" smtClean="0"/>
              <a:t>Improving the environment – better lighting in streets, shopping centres and housing.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600" dirty="0" smtClean="0"/>
              <a:t>Reducing access to drugs, alcohol and weapons.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600" dirty="0" smtClean="0"/>
              <a:t>Distracting young people with activities – e.g. cashback schemes to reward those who change their habits. </a:t>
            </a:r>
          </a:p>
        </p:txBody>
      </p:sp>
    </p:spTree>
    <p:extLst>
      <p:ext uri="{BB962C8B-B14F-4D97-AF65-F5344CB8AC3E}">
        <p14:creationId xmlns:p14="http://schemas.microsoft.com/office/powerpoint/2010/main" val="175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u="sng" dirty="0" smtClean="0"/>
              <a:t>Methods of preventing crime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2776"/>
            <a:ext cx="9144000" cy="544522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</p:txBody>
      </p:sp>
      <p:sp>
        <p:nvSpPr>
          <p:cNvPr id="1026" name="AutoShape 2" descr="Image result for the econo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55575" y="1268761"/>
            <a:ext cx="8880921" cy="54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b="1" u="sng" dirty="0" smtClean="0"/>
              <a:t>Deterring offenders – reducing chances of getting away with crimes</a:t>
            </a:r>
          </a:p>
          <a:p>
            <a:pPr algn="ctr"/>
            <a:endParaRPr lang="en-GB" sz="3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600" dirty="0" smtClean="0"/>
              <a:t>More police and community schemes to help develop stronger trust in the legal system and concern for communities reduces crime. </a:t>
            </a:r>
          </a:p>
        </p:txBody>
      </p:sp>
    </p:spTree>
    <p:extLst>
      <p:ext uri="{BB962C8B-B14F-4D97-AF65-F5344CB8AC3E}">
        <p14:creationId xmlns:p14="http://schemas.microsoft.com/office/powerpoint/2010/main" val="6114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u="sng" dirty="0" smtClean="0"/>
              <a:t>Methods of preventing crime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2776"/>
            <a:ext cx="9144000" cy="544522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</p:txBody>
      </p:sp>
      <p:sp>
        <p:nvSpPr>
          <p:cNvPr id="1026" name="AutoShape 2" descr="Image result for the econo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1" y="1412776"/>
            <a:ext cx="9144001" cy="54452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b="1" u="sng" dirty="0" smtClean="0"/>
              <a:t>Reducing the risk of reoffending</a:t>
            </a:r>
          </a:p>
          <a:p>
            <a:pPr algn="ctr"/>
            <a:endParaRPr lang="en-GB" sz="3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600" dirty="0" smtClean="0"/>
              <a:t>Keep people in touch with families when they are in prison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600" dirty="0" smtClean="0"/>
              <a:t>Help them find work when they leave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GB" sz="3600" dirty="0" smtClean="0"/>
              <a:t>Rehabilitation programmes to support those with alcohol and drugs problems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76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u="sng" dirty="0" smtClean="0"/>
              <a:t>Do custodial sentences work?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2776"/>
            <a:ext cx="9144000" cy="544522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</p:txBody>
      </p:sp>
      <p:sp>
        <p:nvSpPr>
          <p:cNvPr id="1026" name="AutoShape 2" descr="Image result for the econo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55575" y="1557240"/>
            <a:ext cx="8988425" cy="51121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 smtClean="0">
                <a:hlinkClick r:id="rId2"/>
              </a:rPr>
              <a:t>Daily Politics Show (2010)</a:t>
            </a:r>
            <a:endParaRPr lang="en-GB" sz="3600" dirty="0" smtClean="0"/>
          </a:p>
          <a:p>
            <a:endParaRPr lang="en-GB" sz="3600" dirty="0" smtClean="0"/>
          </a:p>
          <a:p>
            <a:r>
              <a:rPr lang="en-GB" sz="3600" dirty="0" smtClean="0">
                <a:hlinkClick r:id="rId3"/>
              </a:rPr>
              <a:t>True Tube discussion (2008)</a:t>
            </a:r>
            <a:endParaRPr lang="en-GB" sz="3600" dirty="0" smtClean="0"/>
          </a:p>
          <a:p>
            <a:endParaRPr lang="en-GB" sz="3600" dirty="0"/>
          </a:p>
          <a:p>
            <a:endParaRPr lang="en-GB" sz="3600" dirty="0" smtClean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579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u="sng" dirty="0" smtClean="0"/>
              <a:t>Do custodial sentences work?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87" y="1412776"/>
            <a:ext cx="9066213" cy="544522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4000" dirty="0" smtClean="0"/>
          </a:p>
          <a:p>
            <a:pPr marL="742950" indent="-742950">
              <a:buAutoNum type="arabicParenR"/>
            </a:pP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</p:txBody>
      </p:sp>
      <p:sp>
        <p:nvSpPr>
          <p:cNvPr id="1026" name="AutoShape 2" descr="Image result for the econo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" y="1412776"/>
            <a:ext cx="9144000" cy="544522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3600" dirty="0" smtClean="0"/>
          </a:p>
          <a:p>
            <a:endParaRPr lang="en-GB" sz="3600" dirty="0"/>
          </a:p>
          <a:p>
            <a:r>
              <a:rPr lang="en-GB" sz="3600" dirty="0" smtClean="0"/>
              <a:t>Read through the notes given relating to reoffending rates of former prisoners. Highlight key facts and statistics which give you a picture of </a:t>
            </a:r>
            <a:r>
              <a:rPr lang="en-GB" sz="3600" dirty="0" smtClean="0"/>
              <a:t>reoffending in the UK. </a:t>
            </a:r>
            <a:r>
              <a:rPr lang="en-GB" sz="3600" dirty="0"/>
              <a:t>U</a:t>
            </a:r>
            <a:r>
              <a:rPr lang="en-GB" sz="3600" dirty="0" smtClean="0"/>
              <a:t>se </a:t>
            </a:r>
            <a:r>
              <a:rPr lang="en-GB" sz="3600" dirty="0" smtClean="0"/>
              <a:t>them to </a:t>
            </a:r>
            <a:r>
              <a:rPr lang="en-GB" sz="3600" dirty="0" smtClean="0"/>
              <a:t>plan an answer to </a:t>
            </a:r>
            <a:r>
              <a:rPr lang="en-GB" sz="3600" dirty="0" smtClean="0"/>
              <a:t>this mini-essay question – 200 words</a:t>
            </a:r>
            <a:r>
              <a:rPr lang="en-GB" sz="3600" dirty="0"/>
              <a:t>. You could also consider the James Bulger </a:t>
            </a:r>
            <a:r>
              <a:rPr lang="en-GB" sz="3600" dirty="0" smtClean="0"/>
              <a:t>case.  </a:t>
            </a:r>
            <a:endParaRPr lang="en-GB" sz="3600" dirty="0"/>
          </a:p>
          <a:p>
            <a:r>
              <a:rPr lang="en-GB" sz="3600" smtClean="0"/>
              <a:t>Title: ‘Young</a:t>
            </a:r>
            <a:r>
              <a:rPr lang="en-GB" sz="3600" dirty="0" smtClean="0"/>
              <a:t> </a:t>
            </a:r>
            <a:r>
              <a:rPr lang="en-GB" sz="3600" dirty="0" smtClean="0"/>
              <a:t>people should be treated harshly to prevent them from reoffending’. Discuss. </a:t>
            </a:r>
            <a:endParaRPr lang="en-GB" sz="3600" dirty="0"/>
          </a:p>
          <a:p>
            <a:endParaRPr lang="en-GB" sz="3600" dirty="0" smtClean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011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5883</TotalTime>
  <Words>274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 C/W How can we reduce crime?  </vt:lpstr>
      <vt:lpstr>Methods of preventing crime</vt:lpstr>
      <vt:lpstr>Methods of preventing crime</vt:lpstr>
      <vt:lpstr>Methods of preventing crime</vt:lpstr>
      <vt:lpstr>Methods of preventing crime</vt:lpstr>
      <vt:lpstr>Do custodial sentences work?</vt:lpstr>
      <vt:lpstr>Do custodial sentences work?</vt:lpstr>
      <vt:lpstr>PowerPoint Presentation</vt:lpstr>
    </vt:vector>
  </TitlesOfParts>
  <Company>Highlands School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economy?</dc:title>
  <dc:creator>Ms M Nelson</dc:creator>
  <cp:lastModifiedBy>Gibson, K</cp:lastModifiedBy>
  <cp:revision>193</cp:revision>
  <cp:lastPrinted>2017-08-31T12:41:25Z</cp:lastPrinted>
  <dcterms:created xsi:type="dcterms:W3CDTF">2015-07-09T11:49:33Z</dcterms:created>
  <dcterms:modified xsi:type="dcterms:W3CDTF">2019-05-02T11:57:03Z</dcterms:modified>
</cp:coreProperties>
</file>