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7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1B10-5567-4E79-8241-E21B7EC70475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3E75-2105-43B8-9912-A7CDCFF90A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1B10-5567-4E79-8241-E21B7EC70475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3E75-2105-43B8-9912-A7CDCFF90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1B10-5567-4E79-8241-E21B7EC70475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3E75-2105-43B8-9912-A7CDCFF90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1B10-5567-4E79-8241-E21B7EC70475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3E75-2105-43B8-9912-A7CDCFF90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1B10-5567-4E79-8241-E21B7EC70475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3E75-2105-43B8-9912-A7CDCFF90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1B10-5567-4E79-8241-E21B7EC70475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3E75-2105-43B8-9912-A7CDCFF90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1B10-5567-4E79-8241-E21B7EC70475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3E75-2105-43B8-9912-A7CDCFF90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1B10-5567-4E79-8241-E21B7EC70475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3E75-2105-43B8-9912-A7CDCFF90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1B10-5567-4E79-8241-E21B7EC70475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3E75-2105-43B8-9912-A7CDCFF90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1B10-5567-4E79-8241-E21B7EC70475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3E75-2105-43B8-9912-A7CDCFF90A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50A1B10-5567-4E79-8241-E21B7EC70475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EE73E75-2105-43B8-9912-A7CDCFF90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50A1B10-5567-4E79-8241-E21B7EC70475}" type="datetimeFigureOut">
              <a:rPr lang="en-GB" smtClean="0"/>
              <a:pPr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EE73E75-2105-43B8-9912-A7CDCFF90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bbc.co.uk/education/clips/z68ygk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bbc.co.uk/news/av/uk-wales-44660310/nhs-at-70-ageing-population-a-challenge-for-ambulance-servi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077200" cy="216024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Starter-complete the gap fill exercise-why do people want to come to the UK?</a:t>
            </a:r>
          </a:p>
        </p:txBody>
      </p:sp>
      <p:sp>
        <p:nvSpPr>
          <p:cNvPr id="14338" name="AutoShape 2" descr="Image result for 10 minu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0" name="AutoShape 4" descr="Image result for 10 minu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2" name="AutoShape 6" descr="Image result for 10 minu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988840"/>
            <a:ext cx="151044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 descr="Image result for red traffic l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429000"/>
            <a:ext cx="144780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L4-The changing UK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>
                <a:solidFill>
                  <a:srgbClr val="FF0000"/>
                </a:solidFill>
              </a:rPr>
              <a:t>KNOW: the reasons why people come to the UK(Grade 4)</a:t>
            </a:r>
            <a:endParaRPr lang="en-GB" dirty="0">
              <a:solidFill>
                <a:srgbClr val="FF0000"/>
              </a:solidFill>
            </a:endParaRPr>
          </a:p>
          <a:p>
            <a:pPr lvl="0"/>
            <a:r>
              <a:rPr lang="en-GB" b="1" dirty="0">
                <a:solidFill>
                  <a:srgbClr val="FFC000"/>
                </a:solidFill>
              </a:rPr>
              <a:t>UNDERSTAND: the changes that are happening to the UK population (Grade 5)</a:t>
            </a:r>
            <a:endParaRPr lang="en-GB" dirty="0">
              <a:solidFill>
                <a:srgbClr val="FFC000"/>
              </a:solidFill>
            </a:endParaRPr>
          </a:p>
          <a:p>
            <a:pPr lvl="0"/>
            <a:r>
              <a:rPr lang="en-GB" b="1" dirty="0">
                <a:solidFill>
                  <a:srgbClr val="00B050"/>
                </a:solidFill>
              </a:rPr>
              <a:t>ANALYSE: the factors that are causing changes to the UK population (Level 6) </a:t>
            </a:r>
            <a:endParaRPr lang="en-GB" dirty="0">
              <a:solidFill>
                <a:srgbClr val="00B050"/>
              </a:solidFill>
            </a:endParaRPr>
          </a:p>
          <a:p>
            <a:endParaRPr lang="en-GB" dirty="0"/>
          </a:p>
        </p:txBody>
      </p:sp>
      <p:sp>
        <p:nvSpPr>
          <p:cNvPr id="1026" name="AutoShape 2" descr="Image result for 10 minu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67544" y="5517232"/>
            <a:ext cx="8136904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b="1" dirty="0"/>
              <a:t>Keywords: economic migrant, refugee, life expectancy, persecution, asylum seeker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1700808"/>
            <a:ext cx="89959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TASK 1: What are the changes that are happening to the UK population?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>
                <a:solidFill>
                  <a:srgbClr val="FFC000"/>
                </a:solidFill>
              </a:rPr>
              <a:t>UNDERSTAND: the changes that are happening to the UK population (Grade 5)</a:t>
            </a:r>
            <a:endParaRPr lang="en-GB" dirty="0">
              <a:solidFill>
                <a:srgbClr val="FFC000"/>
              </a:solidFill>
            </a:endParaRPr>
          </a:p>
          <a:p>
            <a:r>
              <a:rPr lang="en-GB" dirty="0"/>
              <a:t>Task 1: Use the information in the table to create a bar chart </a:t>
            </a:r>
            <a:r>
              <a:rPr lang="en-GB" b="1" dirty="0"/>
              <a:t>showing the changing UK population. Please answer the questions on the sheet in your books.</a:t>
            </a:r>
          </a:p>
          <a:p>
            <a:r>
              <a:rPr lang="en-GB" dirty="0"/>
              <a:t>What is happening to the UK population?</a:t>
            </a:r>
          </a:p>
          <a:p>
            <a:r>
              <a:rPr lang="en-GB" dirty="0"/>
              <a:t>Why do you think the UK population is changing?</a:t>
            </a:r>
          </a:p>
          <a:p>
            <a:r>
              <a:rPr lang="en-GB" dirty="0"/>
              <a:t>What problems might the changing UK population cause the government?</a:t>
            </a:r>
          </a:p>
          <a:p>
            <a:pPr>
              <a:buNone/>
            </a:pPr>
            <a:endParaRPr lang="en-GB" dirty="0"/>
          </a:p>
          <a:p>
            <a:endParaRPr lang="en-GB" b="1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7181" y="4797152"/>
            <a:ext cx="194681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Task 2: Is the population ageing?</a:t>
            </a:r>
            <a:br>
              <a:rPr lang="en-GB" dirty="0"/>
            </a:br>
            <a:r>
              <a:rPr lang="en-GB" sz="1800" dirty="0">
                <a:hlinkClick r:id="rId2"/>
              </a:rPr>
              <a:t>http://www.bbc.co.uk/education/clips/z68ygk7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BE ABLE TO: analyse the factors that are causing changes to the UK population (Level 6)</a:t>
            </a:r>
            <a:endParaRPr lang="en-GB" dirty="0">
              <a:solidFill>
                <a:srgbClr val="00B050"/>
              </a:solidFill>
            </a:endParaRPr>
          </a:p>
          <a:p>
            <a:r>
              <a:rPr lang="en-GB" dirty="0"/>
              <a:t>Task 2: </a:t>
            </a:r>
            <a:r>
              <a:rPr lang="en-GB" b="1" dirty="0"/>
              <a:t>watch the video </a:t>
            </a:r>
            <a:r>
              <a:rPr lang="en-GB" dirty="0"/>
              <a:t>and</a:t>
            </a:r>
            <a:r>
              <a:rPr lang="en-GB" b="1" dirty="0"/>
              <a:t> complete the worksheet </a:t>
            </a:r>
            <a:r>
              <a:rPr lang="en-GB" dirty="0"/>
              <a:t>on the </a:t>
            </a:r>
            <a:r>
              <a:rPr lang="en-GB" b="1" dirty="0"/>
              <a:t>changes that are happening to the UK population.</a:t>
            </a:r>
          </a:p>
          <a:p>
            <a:r>
              <a:rPr lang="en-GB" dirty="0"/>
              <a:t>  Why is the UK population ageing?</a:t>
            </a:r>
          </a:p>
          <a:p>
            <a:r>
              <a:rPr lang="en-GB" dirty="0"/>
              <a:t>  What is predicted to happen by 2021?</a:t>
            </a:r>
          </a:p>
          <a:p>
            <a:r>
              <a:rPr lang="en-GB" dirty="0"/>
              <a:t> What impact will this have in the UK?</a:t>
            </a:r>
          </a:p>
          <a:p>
            <a:pPr>
              <a:buNone/>
            </a:pPr>
            <a:r>
              <a:rPr lang="en-GB" dirty="0"/>
              <a:t>            </a:t>
            </a:r>
          </a:p>
          <a:p>
            <a:endParaRPr lang="en-GB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4869160"/>
            <a:ext cx="15335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Challenge: How will this impact services in your local area?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www.bbc.co.uk/news/av/uk-wales-44660310/nhs-at-70-ageing-population-a-challenge-for-ambulance-service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356992"/>
            <a:ext cx="47815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Plenary: Do I know?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>
                <a:solidFill>
                  <a:srgbClr val="FF0000"/>
                </a:solidFill>
              </a:rPr>
              <a:t>Why do people come to the UK?(Grade 4)</a:t>
            </a:r>
            <a:endParaRPr lang="en-GB" dirty="0">
              <a:solidFill>
                <a:srgbClr val="FF0000"/>
              </a:solidFill>
            </a:endParaRPr>
          </a:p>
          <a:p>
            <a:pPr lvl="0"/>
            <a:r>
              <a:rPr lang="en-GB" b="1" dirty="0">
                <a:solidFill>
                  <a:srgbClr val="FFC000"/>
                </a:solidFill>
              </a:rPr>
              <a:t>What changes are happening to the UK population? (Grade 5)</a:t>
            </a:r>
            <a:endParaRPr lang="en-GB" dirty="0">
              <a:solidFill>
                <a:srgbClr val="FFC000"/>
              </a:solidFill>
            </a:endParaRPr>
          </a:p>
          <a:p>
            <a:pPr lvl="0"/>
            <a:r>
              <a:rPr lang="en-GB" b="1" dirty="0">
                <a:solidFill>
                  <a:srgbClr val="00B050"/>
                </a:solidFill>
              </a:rPr>
              <a:t>What are the factors that are causing changes to the UK population? Can you explain the impact that this will have in the UK? (Level 6) </a:t>
            </a:r>
            <a:endParaRPr lang="en-GB" dirty="0">
              <a:solidFill>
                <a:srgbClr val="00B050"/>
              </a:solidFill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7004" y="186251"/>
            <a:ext cx="89959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941168"/>
            <a:ext cx="15335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308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Starter-complete the gap fill exercise-why do people want to come to the UK?</vt:lpstr>
      <vt:lpstr>L4-The changing UK population</vt:lpstr>
      <vt:lpstr>TASK 1: What are the changes that are happening to the UK population? </vt:lpstr>
      <vt:lpstr>  Task 2: Is the population ageing? http://www.bbc.co.uk/education/clips/z68ygk7  </vt:lpstr>
      <vt:lpstr>Challenge: How will this impact services in your local area?</vt:lpstr>
      <vt:lpstr>Plenary: Do I know?</vt:lpstr>
    </vt:vector>
  </TitlesOfParts>
  <Company>Highlands School 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nelsonm</dc:creator>
  <cp:lastModifiedBy>nelsonm</cp:lastModifiedBy>
  <cp:revision>16</cp:revision>
  <dcterms:created xsi:type="dcterms:W3CDTF">2017-07-06T13:24:36Z</dcterms:created>
  <dcterms:modified xsi:type="dcterms:W3CDTF">2018-07-12T07:27:50Z</dcterms:modified>
</cp:coreProperties>
</file>