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1"/>
  </p:sldMasterIdLst>
  <p:notesMasterIdLst>
    <p:notesMasterId r:id="rId6"/>
  </p:notesMasterIdLst>
  <p:sldIdLst>
    <p:sldId id="264" r:id="rId2"/>
    <p:sldId id="268" r:id="rId3"/>
    <p:sldId id="272" r:id="rId4"/>
    <p:sldId id="271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65"/>
  </p:normalViewPr>
  <p:slideViewPr>
    <p:cSldViewPr>
      <p:cViewPr varScale="1">
        <p:scale>
          <a:sx n="50" d="100"/>
          <a:sy n="50" d="100"/>
        </p:scale>
        <p:origin x="1152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 smtClean="0"/>
              <a:t>Click to edit Master text styles</a:t>
            </a:r>
          </a:p>
          <a:p>
            <a:pPr lvl="1"/>
            <a:r>
              <a:rPr lang="en-GB" altLang="en-US" noProof="0" smtClean="0"/>
              <a:t>Second level</a:t>
            </a:r>
          </a:p>
          <a:p>
            <a:pPr lvl="2"/>
            <a:r>
              <a:rPr lang="en-GB" altLang="en-US" noProof="0" smtClean="0"/>
              <a:t>Third level</a:t>
            </a:r>
          </a:p>
          <a:p>
            <a:pPr lvl="3"/>
            <a:r>
              <a:rPr lang="en-GB" altLang="en-US" noProof="0" smtClean="0"/>
              <a:t>Fourth level</a:t>
            </a:r>
          </a:p>
          <a:p>
            <a:pPr lvl="4"/>
            <a:r>
              <a:rPr lang="en-GB" alt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GB" alt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10DF8B54-2B48-4B62-B88B-6A22CDA9D4ED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DF7891-0F1C-4A10-ABD6-3E8DB0D11DBB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6C9D1F-1043-48CD-B646-6D654406A90C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0330B-D6E2-40C7-A09D-2D52705BDCA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7522D4-444F-4CE5-8D2F-C534BD7F242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5FCF7-C70F-4395-83C7-297519886D9A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EDDF8-0ED3-4022-B40F-C773658741F3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ABCD87-1667-41D8-872F-E82622F0A388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EBB534-0AEE-4626-A1D1-C301ACE894CD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F132-A82B-4FA1-BE40-0070C7F5FFFC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BB91F-3359-443D-975E-897CAFFEDE0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7765E-C425-4ADA-AA04-0C673594ADD5}" type="slidenum">
              <a:rPr lang="en-GB" altLang="en-US" smtClean="0"/>
              <a:pPr/>
              <a:t>‹#›</a:t>
            </a:fld>
            <a:endParaRPr lang="en-GB" alt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GB" alt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GB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574BE91-0FF0-4594-B67C-F63616A68D3E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5E759D6-5F35-479B-8088-E6C968B04772}" type="slidenum">
              <a:rPr lang="en-GB" altLang="en-US" smtClean="0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XfpViC2Usz8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s://youtu.be/QFGB4jXXjv8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55448"/>
            <a:ext cx="8784976" cy="1252728"/>
          </a:xfrm>
        </p:spPr>
        <p:txBody>
          <a:bodyPr>
            <a:noAutofit/>
          </a:bodyPr>
          <a:lstStyle/>
          <a:p>
            <a:r>
              <a:rPr lang="en-GB" sz="3200" dirty="0" smtClean="0"/>
              <a:t/>
            </a:r>
            <a:br>
              <a:rPr lang="en-GB" sz="3200" dirty="0" smtClean="0"/>
            </a:br>
            <a:r>
              <a:rPr lang="en-GB" sz="3200" dirty="0" smtClean="0"/>
              <a:t>Starter:  Copy out key terms on page 45 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4000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251520" y="1772816"/>
            <a:ext cx="8712968" cy="4627985"/>
          </a:xfrm>
          <a:prstGeom prst="rect">
            <a:avLst/>
          </a:prstGeom>
          <a:ln>
            <a:solidFill>
              <a:srgbClr val="00B0F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54864" tIns="91440" rtlCol="0">
            <a:noAutofit/>
          </a:bodyPr>
          <a:lstStyle/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6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Who represents us? 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LOs:-</a:t>
            </a: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All: To explain how local communities are represented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Most: To define local government key terms</a:t>
            </a:r>
            <a:endParaRPr kumimoji="0" lang="en-GB" sz="3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38912" marR="0" lvl="0" indent="-32004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GB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Some:  To evaluate if local decisions should be made by local people.   </a:t>
            </a:r>
            <a:endParaRPr kumimoji="0" lang="en-GB" sz="3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556792"/>
            <a:ext cx="8892480" cy="5301209"/>
          </a:xfrm>
          <a:solidFill>
            <a:schemeClr val="bg1"/>
          </a:solidFill>
        </p:spPr>
        <p:txBody>
          <a:bodyPr>
            <a:normAutofit/>
          </a:bodyPr>
          <a:lstStyle/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Task 1: </a:t>
            </a:r>
            <a:r>
              <a:rPr lang="en-US" dirty="0" smtClean="0"/>
              <a:t>Write down three facts about local councilors whilst the video is playing.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What does a </a:t>
            </a:r>
            <a:r>
              <a:rPr lang="en-US" dirty="0" err="1" smtClean="0">
                <a:hlinkClick r:id="rId3"/>
              </a:rPr>
              <a:t>councillor</a:t>
            </a:r>
            <a:r>
              <a:rPr lang="en-US" dirty="0" smtClean="0">
                <a:hlinkClick r:id="rId3"/>
              </a:rPr>
              <a:t> do?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Task 1: Share your facts with someone else</a:t>
            </a:r>
          </a:p>
          <a:p>
            <a:pPr>
              <a:buNone/>
            </a:pPr>
            <a:r>
              <a:rPr lang="en-US" dirty="0" smtClean="0"/>
              <a:t>Task 2: Find out who your local councilor is – you </a:t>
            </a:r>
          </a:p>
          <a:p>
            <a:pPr>
              <a:buNone/>
            </a:pPr>
            <a:r>
              <a:rPr lang="en-US" dirty="0"/>
              <a:t>m</a:t>
            </a:r>
            <a:r>
              <a:rPr lang="en-US" dirty="0" smtClean="0"/>
              <a:t>ay use your phone.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8" name="Picture 14" descr="Image result for enfield council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3501008"/>
            <a:ext cx="2016224" cy="98073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971600" y="493197"/>
            <a:ext cx="77768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3600" b="1" dirty="0">
                <a:solidFill>
                  <a:srgbClr val="FFC000"/>
                </a:solidFill>
              </a:rPr>
              <a:t>What do </a:t>
            </a:r>
            <a:r>
              <a:rPr lang="en-US" sz="3600" b="1" dirty="0" smtClean="0">
                <a:solidFill>
                  <a:srgbClr val="FFC000"/>
                </a:solidFill>
              </a:rPr>
              <a:t>local </a:t>
            </a:r>
            <a:r>
              <a:rPr lang="en-US" sz="3600" b="1" dirty="0" err="1" smtClean="0">
                <a:solidFill>
                  <a:srgbClr val="FFC000"/>
                </a:solidFill>
              </a:rPr>
              <a:t>councillors</a:t>
            </a:r>
            <a:r>
              <a:rPr lang="en-US" sz="3600" b="1" dirty="0" smtClean="0">
                <a:solidFill>
                  <a:srgbClr val="FFC000"/>
                </a:solidFill>
              </a:rPr>
              <a:t> </a:t>
            </a:r>
            <a:r>
              <a:rPr lang="en-US" sz="3600" b="1" dirty="0">
                <a:solidFill>
                  <a:srgbClr val="FFC000"/>
                </a:solidFill>
              </a:rPr>
              <a:t>do?</a:t>
            </a:r>
          </a:p>
        </p:txBody>
      </p:sp>
    </p:spTree>
    <p:extLst>
      <p:ext uri="{BB962C8B-B14F-4D97-AF65-F5344CB8AC3E}">
        <p14:creationId xmlns:p14="http://schemas.microsoft.com/office/powerpoint/2010/main" val="1739177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do!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do you decide what’s the best use for the building?</a:t>
            </a:r>
          </a:p>
          <a:p>
            <a:endParaRPr lang="en-GB" dirty="0"/>
          </a:p>
          <a:p>
            <a:r>
              <a:rPr lang="en-GB" dirty="0" smtClean="0"/>
              <a:t>Whose needs are greatest?</a:t>
            </a:r>
          </a:p>
          <a:p>
            <a:pPr marL="118872" indent="0">
              <a:buNone/>
            </a:pPr>
            <a:endParaRPr lang="en-GB" dirty="0" smtClean="0"/>
          </a:p>
          <a:p>
            <a:pPr marL="118872" indent="0">
              <a:buNone/>
            </a:pPr>
            <a:endParaRPr lang="en-GB" dirty="0" smtClean="0"/>
          </a:p>
          <a:p>
            <a:r>
              <a:rPr lang="en-GB" dirty="0" smtClean="0"/>
              <a:t>What is the best way to resolve issues like this?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8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512" y="116632"/>
            <a:ext cx="8784977" cy="6552727"/>
          </a:xfr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18872" indent="0">
              <a:buNone/>
            </a:pPr>
            <a:r>
              <a:rPr lang="en-GB" dirty="0" smtClean="0"/>
              <a:t>Answer the following in your book:</a:t>
            </a:r>
          </a:p>
          <a:p>
            <a:pPr marL="118872" indent="0">
              <a:buNone/>
            </a:pPr>
            <a:endParaRPr lang="en-GB" dirty="0" smtClean="0"/>
          </a:p>
          <a:p>
            <a:r>
              <a:rPr lang="en-US" dirty="0" smtClean="0"/>
              <a:t>What is a local </a:t>
            </a:r>
            <a:r>
              <a:rPr lang="en-US" dirty="0" err="1" smtClean="0"/>
              <a:t>councillor</a:t>
            </a:r>
            <a:r>
              <a:rPr lang="en-US" dirty="0" smtClean="0"/>
              <a:t>?</a:t>
            </a:r>
          </a:p>
          <a:p>
            <a:r>
              <a:rPr lang="en-US" dirty="0" smtClean="0"/>
              <a:t>How are they chosen?</a:t>
            </a:r>
          </a:p>
          <a:p>
            <a:r>
              <a:rPr lang="en-US" dirty="0" smtClean="0"/>
              <a:t>Why do you think most councils have a mix of political parties?</a:t>
            </a:r>
          </a:p>
          <a:p>
            <a:r>
              <a:rPr lang="en-US" dirty="0" smtClean="0"/>
              <a:t>Why is it important that your vote is secret?</a:t>
            </a:r>
          </a:p>
          <a:p>
            <a:pPr marL="118872" indent="0">
              <a:buNone/>
            </a:pPr>
            <a:endParaRPr lang="en-US" u="sng" dirty="0" smtClean="0"/>
          </a:p>
          <a:p>
            <a:pPr marL="118872" indent="0">
              <a:buNone/>
            </a:pPr>
            <a:r>
              <a:rPr lang="en-US" u="sng" dirty="0" smtClean="0"/>
              <a:t>Task</a:t>
            </a:r>
            <a:r>
              <a:rPr lang="en-US" u="sng" dirty="0" smtClean="0"/>
              <a:t>s:</a:t>
            </a:r>
            <a:endParaRPr lang="en-US" u="sng" dirty="0" smtClean="0"/>
          </a:p>
          <a:p>
            <a:pPr marL="118872" indent="0">
              <a:buNone/>
            </a:pPr>
            <a:r>
              <a:rPr lang="en-US" dirty="0" smtClean="0"/>
              <a:t>1. Complete worksheet </a:t>
            </a:r>
            <a:r>
              <a:rPr lang="en-US" dirty="0" smtClean="0"/>
              <a:t>1.20a</a:t>
            </a:r>
            <a:r>
              <a:rPr lang="en-US" dirty="0" smtClean="0"/>
              <a:t>.</a:t>
            </a:r>
          </a:p>
          <a:p>
            <a:pPr marL="118872" indent="0">
              <a:buNone/>
            </a:pPr>
            <a:r>
              <a:rPr lang="en-US" dirty="0" smtClean="0"/>
              <a:t>2. </a:t>
            </a:r>
            <a:r>
              <a:rPr lang="en-US" dirty="0" smtClean="0"/>
              <a:t>‘Local </a:t>
            </a:r>
            <a:r>
              <a:rPr lang="en-US" dirty="0" smtClean="0"/>
              <a:t>decisions should be made by local people.’ Express your opinion on this view</a:t>
            </a:r>
            <a:r>
              <a:rPr lang="en-US" dirty="0" smtClean="0"/>
              <a:t>.</a:t>
            </a:r>
          </a:p>
          <a:p>
            <a:pPr marL="118872" indent="0">
              <a:buNone/>
            </a:pPr>
            <a:r>
              <a:rPr lang="en-US" dirty="0" smtClean="0"/>
              <a:t>3.Copy out key terms</a:t>
            </a:r>
            <a:endParaRPr lang="en-US" dirty="0" smtClean="0"/>
          </a:p>
          <a:p>
            <a:pPr marL="118872" indent="0">
              <a:buNone/>
            </a:pPr>
            <a:endParaRPr lang="en-US" u="sng" dirty="0" smtClean="0"/>
          </a:p>
        </p:txBody>
      </p:sp>
    </p:spTree>
    <p:extLst>
      <p:ext uri="{BB962C8B-B14F-4D97-AF65-F5344CB8AC3E}">
        <p14:creationId xmlns:p14="http://schemas.microsoft.com/office/powerpoint/2010/main" val="1739177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1349</TotalTime>
  <Words>196</Words>
  <Application>Microsoft Office PowerPoint</Application>
  <PresentationFormat>On-screen Show (4:3)</PresentationFormat>
  <Paragraphs>37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Corbel</vt:lpstr>
      <vt:lpstr>Tahoma</vt:lpstr>
      <vt:lpstr>Wingdings</vt:lpstr>
      <vt:lpstr>Wingdings 2</vt:lpstr>
      <vt:lpstr>Wingdings 3</vt:lpstr>
      <vt:lpstr>Module</vt:lpstr>
      <vt:lpstr> Starter:  Copy out key terms on page 45 </vt:lpstr>
      <vt:lpstr>PowerPoint Presentation</vt:lpstr>
      <vt:lpstr>Can do!</vt:lpstr>
      <vt:lpstr>PowerPoint Presentation</vt:lpstr>
    </vt:vector>
  </TitlesOfParts>
  <Company>Ryde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Rights of Employees</dc:title>
  <dc:creator>GodfreD</dc:creator>
  <cp:lastModifiedBy>Gibson, K</cp:lastModifiedBy>
  <cp:revision>79</cp:revision>
  <dcterms:created xsi:type="dcterms:W3CDTF">2010-09-28T07:58:51Z</dcterms:created>
  <dcterms:modified xsi:type="dcterms:W3CDTF">2018-11-08T12:52:37Z</dcterms:modified>
</cp:coreProperties>
</file>