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98A7-A498-42DC-A067-DA25FF8AC20E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F5CCCC-1CDB-4855-A368-207CD353F77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98A7-A498-42DC-A067-DA25FF8AC20E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CCCC-1CDB-4855-A368-207CD353F77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F5CCCC-1CDB-4855-A368-207CD353F77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98A7-A498-42DC-A067-DA25FF8AC20E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98A7-A498-42DC-A067-DA25FF8AC20E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F5CCCC-1CDB-4855-A368-207CD353F77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98A7-A498-42DC-A067-DA25FF8AC20E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F5CCCC-1CDB-4855-A368-207CD353F77A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8DB98A7-A498-42DC-A067-DA25FF8AC20E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5CCCC-1CDB-4855-A368-207CD353F77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98A7-A498-42DC-A067-DA25FF8AC20E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F5CCCC-1CDB-4855-A368-207CD353F77A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98A7-A498-42DC-A067-DA25FF8AC20E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F5CCCC-1CDB-4855-A368-207CD353F7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98A7-A498-42DC-A067-DA25FF8AC20E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F5CCCC-1CDB-4855-A368-207CD353F7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F5CCCC-1CDB-4855-A368-207CD353F77A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98A7-A498-42DC-A067-DA25FF8AC20E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F5CCCC-1CDB-4855-A368-207CD353F77A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8DB98A7-A498-42DC-A067-DA25FF8AC20E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8DB98A7-A498-42DC-A067-DA25FF8AC20E}" type="datetimeFigureOut">
              <a:rPr lang="en-GB" smtClean="0"/>
              <a:t>02/11/2018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F5CCCC-1CDB-4855-A368-207CD353F77A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WIVoW9jAO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What sorts of problems do you think people face at work?</a:t>
            </a:r>
          </a:p>
          <a:p>
            <a:r>
              <a:rPr lang="en-GB" dirty="0" smtClean="0"/>
              <a:t>What do you think the law should have to say about working conditions?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Fair play at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LO: to be able to explore laws that protect people at work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Check your understanding pg 37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dirty="0" smtClean="0"/>
              <a:t>Task 1:</a:t>
            </a:r>
            <a:r>
              <a:rPr lang="en-GB" dirty="0" smtClean="0"/>
              <a:t> complete the check your understanding questions 1-3 </a:t>
            </a:r>
            <a:r>
              <a:rPr lang="en-GB" b="1" dirty="0" smtClean="0"/>
              <a:t>only</a:t>
            </a:r>
            <a:r>
              <a:rPr lang="en-GB" dirty="0" smtClean="0"/>
              <a:t> on page 37.</a:t>
            </a:r>
          </a:p>
          <a:p>
            <a:r>
              <a:rPr lang="en-GB" b="1" dirty="0" smtClean="0"/>
              <a:t>Task 2:</a:t>
            </a:r>
            <a:r>
              <a:rPr lang="en-GB" dirty="0" smtClean="0"/>
              <a:t>Write down the definitions of:</a:t>
            </a:r>
          </a:p>
          <a:p>
            <a:r>
              <a:rPr lang="en-GB" b="1" dirty="0" smtClean="0"/>
              <a:t>The National Living Wage</a:t>
            </a:r>
          </a:p>
          <a:p>
            <a:r>
              <a:rPr lang="en-GB" b="1" dirty="0" smtClean="0"/>
              <a:t>The National Minimum Wage</a:t>
            </a:r>
          </a:p>
          <a:p>
            <a:r>
              <a:rPr lang="en-GB" b="1" dirty="0" smtClean="0"/>
              <a:t>Trade Unions</a:t>
            </a:r>
            <a:endParaRPr lang="en-GB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Discrimination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https://youtu.be/pWIVoW9jAOs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More the 25% of UK workers say...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dirty="0" smtClean="0"/>
              <a:t>Read the article on workplace discrimination and answer the questions in your book. </a:t>
            </a:r>
            <a:r>
              <a:rPr lang="en-GB" dirty="0" smtClean="0"/>
              <a:t>Full sentences please!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Homework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1.15a and 1.15b: employment contracts. Due Tuesday 6</a:t>
            </a:r>
            <a:r>
              <a:rPr lang="en-GB" baseline="30000" dirty="0" smtClean="0"/>
              <a:t>th</a:t>
            </a:r>
            <a:r>
              <a:rPr lang="en-GB" dirty="0" smtClean="0"/>
              <a:t> November period 2!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</TotalTime>
  <Words>127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Starter</vt:lpstr>
      <vt:lpstr>Fair play at work</vt:lpstr>
      <vt:lpstr>Check your understanding pg 37</vt:lpstr>
      <vt:lpstr>Discrimination</vt:lpstr>
      <vt:lpstr>More the 25% of UK workers say...</vt:lpstr>
      <vt:lpstr>Homework</vt:lpstr>
    </vt:vector>
  </TitlesOfParts>
  <Company>Highlands School 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</dc:title>
  <dc:creator>nelsonm</dc:creator>
  <cp:lastModifiedBy>nelsonm</cp:lastModifiedBy>
  <cp:revision>3</cp:revision>
  <dcterms:created xsi:type="dcterms:W3CDTF">2018-11-02T07:42:42Z</dcterms:created>
  <dcterms:modified xsi:type="dcterms:W3CDTF">2018-11-02T08:03:23Z</dcterms:modified>
</cp:coreProperties>
</file>