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EC3F8F-FDDA-4C1E-968B-CD56DFE2D451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7FF91-BBD6-4F85-9A29-B61A9728356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1:10: Keyword Starter</a:t>
            </a:r>
            <a:br>
              <a:rPr lang="en-GB" b="1" dirty="0" smtClean="0"/>
            </a:br>
            <a:r>
              <a:rPr lang="en-GB" b="1" dirty="0" smtClean="0"/>
              <a:t>True or False???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Keyword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Definition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Community cohesion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Creating a community where there is a sense of belonging for all communities and people’s different backgrounds are valued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Democracy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Bringing different</a:t>
                      </a:r>
                      <a:r>
                        <a:rPr lang="en-GB" baseline="0" dirty="0" smtClean="0"/>
                        <a:t> groups of people together in society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Government by the people, either directly or through elected representatives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1:10 Mutual Understanding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982980" indent="-914400"/>
            <a:r>
              <a:rPr lang="en-GB" sz="3600" b="1" dirty="0" smtClean="0">
                <a:solidFill>
                  <a:srgbClr val="FF0000"/>
                </a:solidFill>
                <a:latin typeface="Corbel" pitchFamily="34" charset="0"/>
                <a:cs typeface="Arial" charset="0"/>
              </a:rPr>
              <a:t>Ao1: </a:t>
            </a:r>
            <a:r>
              <a:rPr lang="en-GB" sz="3600" b="1" dirty="0" smtClean="0">
                <a:solidFill>
                  <a:srgbClr val="FF0000"/>
                </a:solidFill>
                <a:latin typeface="Corbel" pitchFamily="34" charset="0"/>
                <a:cs typeface="Arial" charset="0"/>
              </a:rPr>
              <a:t>explain the key term community cohesion.</a:t>
            </a:r>
          </a:p>
          <a:p>
            <a:pPr marL="982980" indent="-914400"/>
            <a:r>
              <a:rPr lang="en-GB" sz="3600" b="1" dirty="0" smtClean="0">
                <a:solidFill>
                  <a:srgbClr val="FFC000"/>
                </a:solidFill>
                <a:latin typeface="Corbel" pitchFamily="34" charset="0"/>
                <a:cs typeface="Arial" charset="0"/>
              </a:rPr>
              <a:t>AO2:To </a:t>
            </a:r>
            <a:r>
              <a:rPr lang="en-GB" sz="3600" b="1" dirty="0" smtClean="0">
                <a:solidFill>
                  <a:srgbClr val="FFC000"/>
                </a:solidFill>
                <a:latin typeface="Corbel" pitchFamily="34" charset="0"/>
                <a:cs typeface="Arial" charset="0"/>
              </a:rPr>
              <a:t>give your opinion on anti-discrimination law</a:t>
            </a:r>
            <a:r>
              <a:rPr lang="en-GB" sz="3600" b="1" dirty="0" smtClean="0">
                <a:solidFill>
                  <a:srgbClr val="FFC000"/>
                </a:solidFill>
                <a:latin typeface="Corbel" pitchFamily="34" charset="0"/>
                <a:cs typeface="Arial" charset="0"/>
              </a:rPr>
              <a:t>.</a:t>
            </a:r>
          </a:p>
          <a:p>
            <a:pPr marL="982980" indent="-914400"/>
            <a:r>
              <a:rPr lang="en-GB" sz="3600" b="1" dirty="0" smtClean="0">
                <a:solidFill>
                  <a:srgbClr val="00B050"/>
                </a:solidFill>
                <a:latin typeface="Corbel" pitchFamily="34" charset="0"/>
                <a:cs typeface="Arial" charset="0"/>
              </a:rPr>
              <a:t>AO3: to evaluate the reasons why community cohesion is important </a:t>
            </a:r>
            <a:endParaRPr lang="en-GB" sz="3600" b="1" dirty="0" smtClean="0">
              <a:solidFill>
                <a:srgbClr val="00B050"/>
              </a:solidFill>
              <a:latin typeface="Corbel" pitchFamily="34" charset="0"/>
              <a:cs typeface="Arial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Anti-discrimination Law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3200" i="1" dirty="0" smtClean="0"/>
              <a:t>There </a:t>
            </a:r>
            <a:r>
              <a:rPr lang="en-GB" sz="3200" i="1" dirty="0" smtClean="0"/>
              <a:t>is no need for anti-discrimination legislation (law</a:t>
            </a:r>
            <a:r>
              <a:rPr lang="en-GB" sz="3200" i="1" dirty="0" smtClean="0"/>
              <a:t>).If, people’s differences are ignored, they will all get on in the end’. </a:t>
            </a:r>
            <a:r>
              <a:rPr lang="en-GB" sz="3200" dirty="0" smtClean="0"/>
              <a:t>Write 100 words to explain whether or not you agree with this statement. </a:t>
            </a:r>
            <a:endParaRPr lang="en-GB" sz="4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Task 1 and Task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worksheets 1:10a (leave task 3) and 1:10b.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Complete challenge questions: 3 and 4 page 27 </a:t>
            </a:r>
            <a:r>
              <a:rPr lang="en-GB" b="1" dirty="0" smtClean="0">
                <a:solidFill>
                  <a:srgbClr val="00B050"/>
                </a:solidFill>
              </a:rPr>
              <a:t>AO3</a:t>
            </a:r>
            <a:endParaRPr lang="en-GB" b="1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Plenary: Quiz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List five integration strategies used in your local community.</a:t>
            </a:r>
          </a:p>
          <a:p>
            <a:r>
              <a:rPr lang="en-GB" b="1" dirty="0" smtClean="0"/>
              <a:t>How does Highlands contribute to community cohesion?</a:t>
            </a:r>
          </a:p>
          <a:p>
            <a:r>
              <a:rPr lang="en-GB" b="1" dirty="0" smtClean="0"/>
              <a:t>Give an example of how mutual understanding is encouraged in your community.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</TotalTime>
  <Words>181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1:10: Keyword Starter True or False???</vt:lpstr>
      <vt:lpstr>1:10 Mutual Understanding</vt:lpstr>
      <vt:lpstr>Anti-discrimination Law</vt:lpstr>
      <vt:lpstr>Task 1 and Task 2</vt:lpstr>
      <vt:lpstr>Plenary: Quiz</vt:lpstr>
    </vt:vector>
  </TitlesOfParts>
  <Company>Highlands School 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1:10: Keyword Starter True or False???</dc:title>
  <dc:creator>nelsonm</dc:creator>
  <cp:lastModifiedBy>nelsonm</cp:lastModifiedBy>
  <cp:revision>2</cp:revision>
  <dcterms:created xsi:type="dcterms:W3CDTF">2018-09-18T08:25:40Z</dcterms:created>
  <dcterms:modified xsi:type="dcterms:W3CDTF">2018-09-18T08:37:57Z</dcterms:modified>
</cp:coreProperties>
</file>