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5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CBB5-8071-441C-8723-598526F3936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4BBF7-4541-4FED-94EA-7E7B9E9B7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6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dhancock/7486455230/in/photolist-cpy3jj-RJArWz-WKu69m-XmuKd2-X9rHip-XhAsW7-Xg54gs-XjM7Kv-WHUeSY-X4ZacC-WHWDeo-W3Xb9Y-WKumjS-XjLtkR-X53FPy-WHZh7h-W6qCzr-Xg6wWq-XhAFob-hEdRha-X7U17K-TWY7Ji-XmvF1n-X4YJ4G-Xg599J-Hrn5Uc-X7UZTr-8rCoNh-WHVrgC-W44WyY-WKtPw9-X85tV4-nH8ntt-s1Nxs-nqFM9h-nGYPfU-98E7a3-d8KoDC-nqDnjK-X5cU4f-TxSLv1-6V8TBY-6robm-5HwZ1W-daJCT1-4FNBNN-6ge8hw-py1Km-q7p7Ty-nGSTCx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flickr.com/photos/jdhancock/7486455230/in/photolist-cpy3jj-RJArWz-WKu69m-XmuKd2-X9rHip-XhAsW7-Xg54gs-XjM7Kv-WHUeSY-X4ZacC-WHWDeo-W3Xb9Y-WKumjS-XjLtkR-X53FPy-WHZh7h-W6qCzr-Xg6wWq-XhAFob-hEdRha-X7U17K-TWY7Ji-XmvF1n-X4YJ4G-Xg599J-Hrn5Uc-X7UZTr-8rCoNh-WHVrgC-W44WyY-WKtPw9-X85tV4-nH8ntt-s1Nxs-nqFM9h-nGYPfU-98E7a3-d8KoDC-nqDnjK-X5cU4f-TxSLv1-6V8TBY-6robm-5HwZ1W-daJCT1-4FNBNN-6ge8hw-py1Km-q7p7Ty-nGSTC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D07C4-4E52-4316-93AC-159635E600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45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0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2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31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2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7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22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877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40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57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017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44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9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08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935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56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9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7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8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1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4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B43B-85E5-4B82-AE85-71A70D74417D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78CA-13DB-4B3B-A020-0106DEB96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7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B0E8-D9CD-42A4-BD97-383BCE126278}" type="datetimeFigureOut">
              <a:rPr lang="en-GB" smtClean="0"/>
              <a:t>14/06/2019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5C15-8017-4A6F-8F1E-438B67BD3C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4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F1AD33-5B7B-49A4-8B30-1B5329972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231" y="0"/>
            <a:ext cx="9187231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81356" y="246185"/>
            <a:ext cx="650631" cy="65063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00BC4369-F66F-4D09-B4F6-6BE9CACBBBC1}"/>
              </a:ext>
            </a:extLst>
          </p:cNvPr>
          <p:cNvSpPr/>
          <p:nvPr/>
        </p:nvSpPr>
        <p:spPr>
          <a:xfrm>
            <a:off x="395536" y="5445224"/>
            <a:ext cx="8424936" cy="122413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Aladdin</a:t>
            </a:r>
          </a:p>
        </p:txBody>
      </p:sp>
    </p:spTree>
    <p:extLst>
      <p:ext uri="{BB962C8B-B14F-4D97-AF65-F5344CB8AC3E}">
        <p14:creationId xmlns:p14="http://schemas.microsoft.com/office/powerpoint/2010/main" val="2626609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>
          <a:outerShdw blurRad="127000" dist="127000" dir="2700000" algn="tl" rotWithShape="0">
            <a:prstClr val="black">
              <a:alpha val="40000"/>
            </a:prstClr>
          </a:outerShdw>
        </a:effectLst>
      </a:spPr>
      <a:bodyPr lIns="0" tIns="36000" rIns="0" bIns="36000" rtlCol="0" anchor="ctr"/>
      <a:lstStyle>
        <a:defPPr algn="ctr">
          <a:defRPr sz="3600" dirty="0" smtClean="0">
            <a:ln w="0">
              <a:solidFill>
                <a:schemeClr val="tx1"/>
              </a:solidFill>
            </a:ln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  <a:latin typeface="Kristen ITC" panose="03050502040202030202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Kristen ITC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Chishti</dc:creator>
  <cp:lastModifiedBy>Ali Chishti</cp:lastModifiedBy>
  <cp:revision>5</cp:revision>
  <dcterms:created xsi:type="dcterms:W3CDTF">2019-06-14T16:26:34Z</dcterms:created>
  <dcterms:modified xsi:type="dcterms:W3CDTF">2019-06-14T16:30:15Z</dcterms:modified>
</cp:coreProperties>
</file>