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22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52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9CBB5-8071-441C-8723-598526F3936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4BBF7-4541-4FED-94EA-7E7B9E9B7A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62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ageskidmore/14802403202/" TargetMode="External"/><Relationship Id="rId7" Type="http://schemas.openxmlformats.org/officeDocument/2006/relationships/hyperlink" Target="https://en.wikipedia.org/wiki/public_domai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Federal_Government_of_the_United_States" TargetMode="External"/><Relationship Id="rId5" Type="http://schemas.openxmlformats.org/officeDocument/2006/relationships/hyperlink" Target="https://en.wikipedia.org/wiki/Work_of_the_United_States_Government" TargetMode="External"/><Relationship Id="rId4" Type="http://schemas.openxmlformats.org/officeDocument/2006/relationships/hyperlink" Target="https://en.wikipedia.org/wiki/Executive_Office_of_the_President_of_the_United_State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By Gage Skidmore, CC BY-SA 3.0, https://commons.wikimedia.org/w/index.php?curid=61367335</a:t>
            </a:r>
          </a:p>
          <a:p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https://www.flickr.com/photos/gageskidmore/14802403202/</a:t>
            </a:r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https://www.flickr.com/photos/gageskidmore/14802403202/</a:t>
            </a:r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By Gage Skidmore, CC BY-SA 3.0, https://commons.wikimedia.org/w/index.php?curid=61367335</a:t>
            </a:r>
          </a:p>
          <a:p>
            <a:endParaRPr lang="en-US" dirty="0"/>
          </a:p>
          <a:p>
            <a:r>
              <a:rPr lang="en-US" dirty="0"/>
              <a:t>By </a:t>
            </a:r>
            <a:r>
              <a:rPr lang="en-US" dirty="0" err="1"/>
              <a:t>Sachyn</a:t>
            </a:r>
            <a:r>
              <a:rPr lang="en-US" dirty="0"/>
              <a:t> - A cropped version of File:Kit </a:t>
            </a:r>
            <a:r>
              <a:rPr lang="en-US" dirty="0" err="1"/>
              <a:t>harrington</a:t>
            </a:r>
            <a:r>
              <a:rPr lang="en-US" dirty="0"/>
              <a:t> by </a:t>
            </a:r>
            <a:r>
              <a:rPr lang="en-US" dirty="0" err="1"/>
              <a:t>sachyn</a:t>
            </a:r>
            <a:r>
              <a:rPr lang="en-US" dirty="0"/>
              <a:t> mital.jpg, CC BY-SA 3.0, https://commons.wikimedia.org/w/index.php?curid=79222510</a:t>
            </a:r>
          </a:p>
          <a:p>
            <a:endParaRPr lang="en-US" dirty="0"/>
          </a:p>
          <a:p>
            <a:r>
              <a:rPr lang="en-US" dirty="0"/>
              <a:t>By Gage Skidmore, CC BY-SA 3.0, https://commons.wikimedia.org/w/index.php?curid=69537547</a:t>
            </a:r>
          </a:p>
          <a:p>
            <a:endParaRPr lang="en-US" dirty="0"/>
          </a:p>
          <a:p>
            <a:r>
              <a:rPr lang="en-US" dirty="0"/>
              <a:t>Donald Trump -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file is a work of an employee 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w:Executive Office of the President of the United States"/>
              </a:rPr>
              <a:t>Executive Office of the President of the United States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taken or made as part of that person's official duties. As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w:Work of the United States Government"/>
              </a:rPr>
              <a:t>work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w:Federal Government of the United States"/>
              </a:rPr>
              <a:t>U.S. federal government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 is in the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w:public domain"/>
              </a:rPr>
              <a:t>public domain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By Foreign and Commonwealth Office - International Atomic Energy Agency Director General, CC BY 2.0, https://commons.wikimedia.org/w/index.php?curid=73747417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D07C4-4E52-4316-93AC-159635E60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9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B43B-85E5-4B82-AE85-71A70D74417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78CA-13DB-4B3B-A020-0106DEB96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50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B43B-85E5-4B82-AE85-71A70D74417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78CA-13DB-4B3B-A020-0106DEB96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52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B43B-85E5-4B82-AE85-71A70D74417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78CA-13DB-4B3B-A020-0106DEB96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83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B43B-85E5-4B82-AE85-71A70D74417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78CA-13DB-4B3B-A020-0106DEB96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3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B43B-85E5-4B82-AE85-71A70D74417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78CA-13DB-4B3B-A020-0106DEB96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09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B43B-85E5-4B82-AE85-71A70D74417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78CA-13DB-4B3B-A020-0106DEB96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49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B43B-85E5-4B82-AE85-71A70D74417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78CA-13DB-4B3B-A020-0106DEB96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60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B43B-85E5-4B82-AE85-71A70D74417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78CA-13DB-4B3B-A020-0106DEB96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07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B43B-85E5-4B82-AE85-71A70D74417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78CA-13DB-4B3B-A020-0106DEB96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98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B43B-85E5-4B82-AE85-71A70D74417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78CA-13DB-4B3B-A020-0106DEB96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1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B43B-85E5-4B82-AE85-71A70D74417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78CA-13DB-4B3B-A020-0106DEB96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64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9B43B-85E5-4B82-AE85-71A70D74417D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E78CA-13DB-4B3B-A020-0106DEB96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37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0000">
                <a:srgbClr val="E2EDF8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/>
        </p:spPr>
      </p:pic>
      <p:sp>
        <p:nvSpPr>
          <p:cNvPr id="5" name="Rectangle 4"/>
          <p:cNvSpPr/>
          <p:nvPr/>
        </p:nvSpPr>
        <p:spPr>
          <a:xfrm>
            <a:off x="1255026" y="216986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00931" y="216986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57850" y="216986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56" y1="36905" x2="2956" y2="36905"/>
                        <a14:foregroundMark x1="28571" y1="29762" x2="28571" y2="29762"/>
                        <a14:foregroundMark x1="41708" y1="36310" x2="41708" y2="36310"/>
                        <a14:foregroundMark x1="87192" y1="57738" x2="87192" y2="57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4533" y="662515"/>
            <a:ext cx="3613827" cy="9969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7421">
            <a:off x="1714615" y="222011"/>
            <a:ext cx="2209094" cy="11310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5916" y="1824799"/>
            <a:ext cx="69721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Which celebrities have had their faces morphed together?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8677" y="3095037"/>
            <a:ext cx="2323023" cy="3566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4414" y="3049115"/>
            <a:ext cx="3201044" cy="36123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115" y="3093194"/>
            <a:ext cx="2730946" cy="356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167</Words>
  <Application>Microsoft Office PowerPoint</Application>
  <PresentationFormat>On-screen Show (4:3)</PresentationFormat>
  <Paragraphs>24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Chishti</dc:creator>
  <cp:lastModifiedBy>Ali Chishti</cp:lastModifiedBy>
  <cp:revision>1</cp:revision>
  <dcterms:created xsi:type="dcterms:W3CDTF">2019-06-14T16:26:34Z</dcterms:created>
  <dcterms:modified xsi:type="dcterms:W3CDTF">2019-06-14T16:27:34Z</dcterms:modified>
</cp:coreProperties>
</file>